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drawings/drawing1.xml" ContentType="application/vnd.openxmlformats-officedocument.drawingml.chartshapes+xml"/>
  <Override PartName="/ppt/charts/chart1.xml" ContentType="application/vnd.openxmlformats-officedocument.drawingml.chart+xml"/>
  <Override PartName="/ppt/charts/_rels/chart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20.xml" ContentType="application/vnd.openxmlformats-officedocument.presentationml.slideMaster+xml"/>
  <Override PartName="/ppt/slideMasters/slideMaster3.xml" ContentType="application/vnd.openxmlformats-officedocument.presentationml.slideMaster+xml"/>
  <Override PartName="/ppt/slideMasters/slideMaster21.xml" ContentType="application/vnd.openxmlformats-officedocument.presentationml.slideMaster+xml"/>
  <Override PartName="/ppt/slideMasters/slideMaster4.xml" ContentType="application/vnd.openxmlformats-officedocument.presentationml.slideMaster+xml"/>
  <Override PartName="/ppt/slideMasters/slideMaster22.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23.xml" ContentType="application/vnd.openxmlformats-officedocument.presentationml.slideMaster+xml"/>
  <Override PartName="/ppt/slideMasters/slideMaster7.xml" ContentType="application/vnd.openxmlformats-officedocument.presentationml.slideMaster+xml"/>
  <Override PartName="/ppt/slideMasters/slideMaster24.xml" ContentType="application/vnd.openxmlformats-officedocument.presentationml.slideMaster+xml"/>
  <Override PartName="/ppt/slideMasters/slideMaster8.xml" ContentType="application/vnd.openxmlformats-officedocument.presentationml.slideMaster+xml"/>
  <Override PartName="/ppt/slideMasters/slideMaster25.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_rels/slideMaster1.xml.rels" ContentType="application/vnd.openxmlformats-package.relationships+xml"/>
  <Override PartName="/ppt/slideMasters/_rels/slideMaster22.xml.rels" ContentType="application/vnd.openxmlformats-package.relationships+xml"/>
  <Override PartName="/ppt/slideMasters/_rels/slideMaster2.xml.rels" ContentType="application/vnd.openxmlformats-package.relationships+xml"/>
  <Override PartName="/ppt/slideMasters/_rels/slideMaster20.xml.rels" ContentType="application/vnd.openxmlformats-package.relationships+xml"/>
  <Override PartName="/ppt/slideMasters/_rels/slideMaster3.xml.rels" ContentType="application/vnd.openxmlformats-package.relationships+xml"/>
  <Override PartName="/ppt/slideMasters/_rels/slideMaster21.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23.xml.rels" ContentType="application/vnd.openxmlformats-package.relationships+xml"/>
  <Override PartName="/ppt/slideMasters/_rels/slideMaster6.xml.rels" ContentType="application/vnd.openxmlformats-package.relationships+xml"/>
  <Override PartName="/ppt/slideMasters/_rels/slideMaster24.xml.rels" ContentType="application/vnd.openxmlformats-package.relationships+xml"/>
  <Override PartName="/ppt/slideMasters/_rels/slideMaster7.xml.rels" ContentType="application/vnd.openxmlformats-package.relationships+xml"/>
  <Override PartName="/ppt/slideMasters/_rels/slideMaster25.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slideMasters/_rels/slideMaster12.xml.rels" ContentType="application/vnd.openxmlformats-package.relationships+xml"/>
  <Override PartName="/ppt/slideMasters/_rels/slideMaster13.xml.rels" ContentType="application/vnd.openxmlformats-package.relationships+xml"/>
  <Override PartName="/ppt/slideMasters/_rels/slideMaster14.xml.rels" ContentType="application/vnd.openxmlformats-package.relationships+xml"/>
  <Override PartName="/ppt/slideMasters/_rels/slideMaster15.xml.rels" ContentType="application/vnd.openxmlformats-package.relationships+xml"/>
  <Override PartName="/ppt/slideMasters/_rels/slideMaster16.xml.rels" ContentType="application/vnd.openxmlformats-package.relationships+xml"/>
  <Override PartName="/ppt/slideMasters/_rels/slideMaster17.xml.rels" ContentType="application/vnd.openxmlformats-package.relationships+xml"/>
  <Override PartName="/ppt/slideMasters/_rels/slideMaster18.xml.rels" ContentType="application/vnd.openxmlformats-package.relationships+xml"/>
  <Override PartName="/ppt/slideMasters/_rels/slideMaster19.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26.xml" ContentType="application/vnd.openxmlformats-officedocument.them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media/image1.png" ContentType="image/png"/>
  <Override PartName="/ppt/media/image6.svg" ContentType="image/svg"/>
  <Override PartName="/ppt/media/image38.png" ContentType="image/png"/>
  <Override PartName="/ppt/media/image2.jpeg" ContentType="image/jpeg"/>
  <Override PartName="/ppt/media/image8.png" ContentType="image/png"/>
  <Override PartName="/ppt/media/image17.jpeg" ContentType="image/jpeg"/>
  <Override PartName="/ppt/media/image3.png" ContentType="image/png"/>
  <Override PartName="/ppt/media/image4.png" ContentType="image/png"/>
  <Override PartName="/ppt/media/image5.png" ContentType="image/png"/>
  <Override PartName="/ppt/media/image7.png" ContentType="image/png"/>
  <Override PartName="/ppt/media/image9.svg" ContentType="image/svg"/>
  <Override PartName="/ppt/media/image16.png" ContentType="image/png"/>
  <Override PartName="/ppt/media/image10.png" ContentType="image/png"/>
  <Override PartName="/ppt/media/image11.png" ContentType="image/png"/>
  <Override PartName="/ppt/media/image12.png" ContentType="image/png"/>
  <Override PartName="/ppt/media/image13.jpeg" ContentType="image/jpeg"/>
  <Override PartName="/ppt/media/image19.png" ContentType="image/png"/>
  <Override PartName="/ppt/media/image14.png" ContentType="image/png"/>
  <Override PartName="/ppt/media/image15.png" ContentType="image/png"/>
  <Override PartName="/ppt/media/image18.png" ContentType="image/png"/>
  <Override PartName="/ppt/media/image20.png" ContentType="image/png"/>
  <Override PartName="/ppt/media/image29.emf" ContentType="image/x-emf"/>
  <Override PartName="/ppt/media/image21.png" ContentType="image/png"/>
  <Override PartName="/ppt/media/image22.png" ContentType="image/png"/>
  <Override PartName="/ppt/media/image23.png" ContentType="image/png"/>
  <Override PartName="/ppt/media/image24.png" ContentType="image/png"/>
  <Override PartName="/ppt/media/image25.png" ContentType="image/png"/>
  <Override PartName="/ppt/media/image26.png" ContentType="image/png"/>
  <Override PartName="/ppt/media/image27.png" ContentType="image/png"/>
  <Override PartName="/ppt/media/image28.png" ContentType="image/png"/>
  <Override PartName="/ppt/media/image30.png" ContentType="image/png"/>
  <Override PartName="/ppt/media/image31.png" ContentType="image/png"/>
  <Override PartName="/ppt/media/image32.png" ContentType="image/png"/>
  <Override PartName="/ppt/media/image33.png" ContentType="image/png"/>
  <Override PartName="/ppt/media/image34.png" ContentType="image/png"/>
  <Override PartName="/ppt/media/image35.png" ContentType="image/png"/>
  <Override PartName="/ppt/media/image36.png" ContentType="image/png"/>
  <Override PartName="/ppt/media/image37.png" ContentType="image/pn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31.xml.rels" ContentType="application/vnd.openxmlformats-package.relationships+xml"/>
  <Override PartName="/ppt/slideLayouts/_rels/slideLayout5.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_rels/slide1.xml.rels" ContentType="application/vnd.openxmlformats-package.relationships+xml"/>
  <Override PartName="/ppt/slides/_rels/slide22.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20.xml" ContentType="application/vnd.openxmlformats-officedocument.presentationml.notesSlide+xml"/>
  <Override PartName="/ppt/notesSlides/notesSlide28.xml" ContentType="application/vnd.openxmlformats-officedocument.presentationml.notesSlide+xml"/>
  <Override PartName="/ppt/notesSlides/notesSlide18.xml" ContentType="application/vnd.openxmlformats-officedocument.presentationml.notesSlide+xml"/>
  <Override PartName="/ppt/notesSlides/notesSlide23.xml" ContentType="application/vnd.openxmlformats-officedocument.presentationml.notesSlide+xml"/>
  <Override PartName="/ppt/notesSlides/notesSlide19.xml" ContentType="application/vnd.openxmlformats-officedocument.presentationml.notesSlide+xml"/>
  <Override PartName="/ppt/notesSlides/notesSlide29.xml" ContentType="application/vnd.openxmlformats-officedocument.presentationml.notesSlide+xml"/>
  <Override PartName="/ppt/notesSlides/_rels/notesSlide6.xml.rels" ContentType="application/vnd.openxmlformats-package.relationships+xml"/>
  <Override PartName="/ppt/notesSlides/_rels/notesSlide23.xml.rels" ContentType="application/vnd.openxmlformats-package.relationships+xml"/>
  <Override PartName="/ppt/notesSlides/_rels/notesSlide18.xml.rels" ContentType="application/vnd.openxmlformats-package.relationships+xml"/>
  <Override PartName="/ppt/notesSlides/_rels/notesSlide28.xml.rels" ContentType="application/vnd.openxmlformats-package.relationships+xml"/>
  <Override PartName="/ppt/notesSlides/_rels/notesSlide20.xml.rels" ContentType="application/vnd.openxmlformats-package.relationships+xml"/>
  <Override PartName="/ppt/notesSlides/_rels/notesSlide7.xml.rels" ContentType="application/vnd.openxmlformats-package.relationships+xml"/>
  <Override PartName="/ppt/notesSlides/_rels/notesSlide19.xml.rels" ContentType="application/vnd.openxmlformats-package.relationships+xml"/>
  <Override PartName="/ppt/notesSlides/_rels/notesSlide29.xml.rels" ContentType="application/vnd.openxmlformats-package.relationships+xml"/>
  <Override PartName="/ppt/presProps.xml" ContentType="application/vnd.openxmlformats-officedocument.presentationml.presPro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1" r:id="rId18"/>
    <p:sldMasterId id="2147483684" r:id="rId19"/>
    <p:sldMasterId id="2147483687" r:id="rId20"/>
    <p:sldMasterId id="2147483692" r:id="rId21"/>
    <p:sldMasterId id="2147483694" r:id="rId22"/>
    <p:sldMasterId id="2147483696" r:id="rId23"/>
    <p:sldMasterId id="2147483699" r:id="rId24"/>
    <p:sldMasterId id="2147483702" r:id="rId25"/>
    <p:sldMasterId id="2147483704" r:id="rId26"/>
  </p:sldMasterIdLst>
  <p:notesMasterIdLst>
    <p:notesMasterId r:id="rId27"/>
  </p:notesMasterIdLst>
  <p:sldIdLst>
    <p:sldId id="256" r:id="rId28"/>
    <p:sldId id="257" r:id="rId29"/>
    <p:sldId id="258" r:id="rId30"/>
    <p:sldId id="259" r:id="rId31"/>
    <p:sldId id="260" r:id="rId32"/>
    <p:sldId id="261" r:id="rId33"/>
    <p:sldId id="262" r:id="rId34"/>
    <p:sldId id="263" r:id="rId35"/>
    <p:sldId id="264" r:id="rId36"/>
    <p:sldId id="265" r:id="rId37"/>
    <p:sldId id="266" r:id="rId38"/>
    <p:sldId id="267" r:id="rId39"/>
    <p:sldId id="268" r:id="rId40"/>
    <p:sldId id="269" r:id="rId41"/>
    <p:sldId id="270" r:id="rId42"/>
    <p:sldId id="271" r:id="rId43"/>
    <p:sldId id="272" r:id="rId44"/>
    <p:sldId id="273" r:id="rId45"/>
    <p:sldId id="274" r:id="rId46"/>
    <p:sldId id="275" r:id="rId47"/>
    <p:sldId id="276" r:id="rId48"/>
    <p:sldId id="277" r:id="rId49"/>
    <p:sldId id="278" r:id="rId50"/>
    <p:sldId id="279" r:id="rId51"/>
    <p:sldId id="280" r:id="rId52"/>
    <p:sldId id="281" r:id="rId53"/>
    <p:sldId id="282" r:id="rId54"/>
    <p:sldId id="283" r:id="rId55"/>
    <p:sldId id="284" r:id="rId56"/>
  </p:sldIdLst>
  <p:sldSz cx="10080625" cy="567055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slideMaster" Target="slideMasters/slideMaster24.xml"/><Relationship Id="rId26" Type="http://schemas.openxmlformats.org/officeDocument/2006/relationships/slideMaster" Target="slideMasters/slideMaster25.xml"/><Relationship Id="rId27" Type="http://schemas.openxmlformats.org/officeDocument/2006/relationships/notesMaster" Target="notesMasters/notesMaster1.xml"/><Relationship Id="rId28" Type="http://schemas.openxmlformats.org/officeDocument/2006/relationships/slide" Target="slides/slide1.xml"/><Relationship Id="rId29" Type="http://schemas.openxmlformats.org/officeDocument/2006/relationships/slide" Target="slides/slide2.xml"/><Relationship Id="rId30" Type="http://schemas.openxmlformats.org/officeDocument/2006/relationships/slide" Target="slides/slide3.xml"/><Relationship Id="rId31" Type="http://schemas.openxmlformats.org/officeDocument/2006/relationships/slide" Target="slides/slide4.xml"/><Relationship Id="rId32" Type="http://schemas.openxmlformats.org/officeDocument/2006/relationships/slide" Target="slides/slide5.xml"/><Relationship Id="rId33" Type="http://schemas.openxmlformats.org/officeDocument/2006/relationships/slide" Target="slides/slide6.xml"/><Relationship Id="rId34" Type="http://schemas.openxmlformats.org/officeDocument/2006/relationships/slide" Target="slides/slide7.xml"/><Relationship Id="rId35" Type="http://schemas.openxmlformats.org/officeDocument/2006/relationships/slide" Target="slides/slide8.xml"/><Relationship Id="rId36" Type="http://schemas.openxmlformats.org/officeDocument/2006/relationships/slide" Target="slides/slide9.xml"/><Relationship Id="rId37" Type="http://schemas.openxmlformats.org/officeDocument/2006/relationships/slide" Target="slides/slide10.xml"/><Relationship Id="rId38" Type="http://schemas.openxmlformats.org/officeDocument/2006/relationships/slide" Target="slides/slide11.xml"/><Relationship Id="rId39" Type="http://schemas.openxmlformats.org/officeDocument/2006/relationships/slide" Target="slides/slide12.xml"/><Relationship Id="rId40" Type="http://schemas.openxmlformats.org/officeDocument/2006/relationships/slide" Target="slides/slide13.xml"/><Relationship Id="rId41" Type="http://schemas.openxmlformats.org/officeDocument/2006/relationships/slide" Target="slides/slide14.xml"/><Relationship Id="rId42" Type="http://schemas.openxmlformats.org/officeDocument/2006/relationships/slide" Target="slides/slide15.xml"/><Relationship Id="rId43" Type="http://schemas.openxmlformats.org/officeDocument/2006/relationships/slide" Target="slides/slide16.xml"/><Relationship Id="rId44" Type="http://schemas.openxmlformats.org/officeDocument/2006/relationships/slide" Target="slides/slide17.xml"/><Relationship Id="rId45" Type="http://schemas.openxmlformats.org/officeDocument/2006/relationships/slide" Target="slides/slide18.xml"/><Relationship Id="rId46" Type="http://schemas.openxmlformats.org/officeDocument/2006/relationships/slide" Target="slides/slide19.xml"/><Relationship Id="rId47" Type="http://schemas.openxmlformats.org/officeDocument/2006/relationships/slide" Target="slides/slide20.xml"/><Relationship Id="rId48" Type="http://schemas.openxmlformats.org/officeDocument/2006/relationships/slide" Target="slides/slide21.xml"/><Relationship Id="rId49" Type="http://schemas.openxmlformats.org/officeDocument/2006/relationships/slide" Target="slides/slide22.xml"/><Relationship Id="rId50" Type="http://schemas.openxmlformats.org/officeDocument/2006/relationships/slide" Target="slides/slide23.xml"/><Relationship Id="rId51" Type="http://schemas.openxmlformats.org/officeDocument/2006/relationships/slide" Target="slides/slide24.xml"/><Relationship Id="rId52" Type="http://schemas.openxmlformats.org/officeDocument/2006/relationships/slide" Target="slides/slide25.xml"/><Relationship Id="rId53" Type="http://schemas.openxmlformats.org/officeDocument/2006/relationships/slide" Target="slides/slide26.xml"/><Relationship Id="rId54" Type="http://schemas.openxmlformats.org/officeDocument/2006/relationships/slide" Target="slides/slide27.xml"/><Relationship Id="rId55" Type="http://schemas.openxmlformats.org/officeDocument/2006/relationships/slide" Target="slides/slide28.xml"/><Relationship Id="rId56" Type="http://schemas.openxmlformats.org/officeDocument/2006/relationships/slide" Target="slides/slide29.xml"/><Relationship Id="rId57" Type="http://schemas.openxmlformats.org/officeDocument/2006/relationships/presProps" Target="presProps.xml"/>
</Relationships>
</file>

<file path=ppt/charts/_rels/chart1.xml.rels><?xml version="1.0" encoding="UTF-8"?>
<Relationships xmlns="http://schemas.openxmlformats.org/package/2006/relationships"><Relationship Id="rId1" Type="http://schemas.openxmlformats.org/officeDocument/2006/relationships/chartUserShapes" Target="../drawings/drawing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autoTitleDeleted val="1"/>
    <c:plotArea>
      <c:layout>
        <c:manualLayout>
          <c:layoutTarget val="inner"/>
          <c:xMode val="edge"/>
          <c:yMode val="edge"/>
          <c:x val="0.120781527531083"/>
          <c:y val="0.167854222637542"/>
          <c:w val="0.866016993903317"/>
          <c:h val="0.666627730405327"/>
        </c:manualLayout>
      </c:layout>
      <c:scatterChart>
        <c:scatterStyle val="lineMarker"/>
        <c:varyColors val="0"/>
        <c:ser>
          <c:idx val="0"/>
          <c:order val="0"/>
          <c:tx>
            <c:strRef>
              <c:f>label 1</c:f>
              <c:strCache>
                <c:ptCount val="1"/>
                <c:pt idx="0">
                  <c:v>Population municipale*
(habitants)</c:v>
                </c:pt>
              </c:strCache>
            </c:strRef>
          </c:tx>
          <c:spPr>
            <a:solidFill>
              <a:srgbClr val="000080"/>
            </a:solidFill>
            <a:ln w="25200">
              <a:solidFill>
                <a:srgbClr val="000080"/>
              </a:solidFill>
              <a:round/>
            </a:ln>
          </c:spPr>
          <c:marker>
            <c:symbol val="diamond"/>
            <c:size val="4"/>
            <c:spPr>
              <a:solidFill>
                <a:srgbClr val="000080"/>
              </a:solidFill>
            </c:spPr>
          </c:marker>
          <c:dPt>
            <c:idx val="0"/>
            <c:marker>
              <c:symbol val="diamond"/>
              <c:size val="4"/>
              <c:spPr>
                <a:solidFill>
                  <a:srgbClr val="000080"/>
                </a:solidFill>
              </c:spPr>
            </c:marker>
          </c:dPt>
          <c:dPt>
            <c:idx val="1"/>
            <c:marker>
              <c:symbol val="diamond"/>
              <c:size val="4"/>
              <c:spPr>
                <a:solidFill>
                  <a:srgbClr val="000080"/>
                </a:solidFill>
              </c:spPr>
            </c:marker>
          </c:dPt>
          <c:dPt>
            <c:idx val="2"/>
            <c:marker>
              <c:symbol val="diamond"/>
              <c:size val="4"/>
              <c:spPr>
                <a:solidFill>
                  <a:srgbClr val="000080"/>
                </a:solidFill>
              </c:spPr>
            </c:marker>
          </c:dPt>
          <c:dPt>
            <c:idx val="3"/>
            <c:marker>
              <c:symbol val="diamond"/>
              <c:size val="4"/>
              <c:spPr>
                <a:solidFill>
                  <a:srgbClr val="000080"/>
                </a:solidFill>
              </c:spPr>
            </c:marker>
          </c:dPt>
          <c:dPt>
            <c:idx val="4"/>
            <c:marker>
              <c:symbol val="diamond"/>
              <c:size val="4"/>
              <c:spPr>
                <a:solidFill>
                  <a:srgbClr val="000080"/>
                </a:solidFill>
              </c:spPr>
            </c:marker>
          </c:dPt>
          <c:dPt>
            <c:idx val="5"/>
            <c:marker>
              <c:symbol val="diamond"/>
              <c:size val="4"/>
              <c:spPr>
                <a:solidFill>
                  <a:srgbClr val="000080"/>
                </a:solidFill>
              </c:spPr>
            </c:marker>
          </c:dPt>
          <c:dPt>
            <c:idx val="6"/>
            <c:marker>
              <c:symbol val="diamond"/>
              <c:size val="4"/>
              <c:spPr>
                <a:solidFill>
                  <a:srgbClr val="000080"/>
                </a:solidFill>
              </c:spPr>
            </c:marker>
          </c:dPt>
          <c:dPt>
            <c:idx val="7"/>
            <c:marker>
              <c:symbol val="diamond"/>
              <c:size val="4"/>
              <c:spPr>
                <a:solidFill>
                  <a:srgbClr val="000080"/>
                </a:solidFill>
              </c:spPr>
            </c:marker>
          </c:dPt>
          <c:dPt>
            <c:idx val="8"/>
            <c:marker>
              <c:symbol val="diamond"/>
              <c:size val="4"/>
              <c:spPr>
                <a:solidFill>
                  <a:srgbClr val="000080"/>
                </a:solidFill>
              </c:spPr>
            </c:marker>
          </c:dPt>
          <c:dPt>
            <c:idx val="9"/>
            <c:marker>
              <c:symbol val="diamond"/>
              <c:size val="4"/>
              <c:spPr>
                <a:solidFill>
                  <a:srgbClr val="000080"/>
                </a:solidFill>
              </c:spPr>
            </c:marker>
          </c:dPt>
          <c:dPt>
            <c:idx val="10"/>
            <c:marker>
              <c:symbol val="diamond"/>
              <c:size val="4"/>
              <c:spPr>
                <a:solidFill>
                  <a:srgbClr val="5983b0"/>
                </a:solidFill>
              </c:spPr>
            </c:marker>
          </c:dPt>
          <c:dLbls>
            <c:numFmt formatCode="General" sourceLinked="1"/>
            <c:dLbl>
              <c:idx val="0"/>
              <c:layout>
                <c:manualLayout>
                  <c:x val="0.0230882466878438"/>
                  <c:y val="-0.00814976196239814"/>
                </c:manualLayout>
              </c:layout>
              <c:numFmt formatCode="General" sourceLinked="1"/>
              <c:txPr>
                <a:bodyPr wrap="none"/>
                <a:lstStyle/>
                <a:p>
                  <a:pPr>
                    <a:defRPr b="0" sz="1000" strike="noStrike" u="none">
                      <a:solidFill>
                        <a:srgbClr val="000000"/>
                      </a:solidFill>
                      <a:uFillTx/>
                      <a:latin typeface="Arial"/>
                    </a:defRPr>
                  </a:pPr>
                </a:p>
              </c:txPr>
              <c:dLblPos val="b"/>
              <c:showLegendKey val="0"/>
              <c:showVal val="1"/>
              <c:showCatName val="0"/>
              <c:showSerName val="0"/>
              <c:showPercent val="0"/>
              <c:separator>
</c:separator>
            </c:dLbl>
            <c:dLbl>
              <c:idx val="1"/>
              <c:layout>
                <c:manualLayout>
                  <c:x val="0"/>
                  <c:y val="0.0135560396998305"/>
                </c:manualLayout>
              </c:layout>
              <c:numFmt formatCode="General" sourceLinked="1"/>
              <c:txPr>
                <a:bodyPr wrap="none"/>
                <a:lstStyle/>
                <a:p>
                  <a:pPr>
                    <a:defRPr b="0" sz="1000" strike="noStrike" u="none">
                      <a:solidFill>
                        <a:srgbClr val="000000"/>
                      </a:solidFill>
                      <a:uFillTx/>
                      <a:latin typeface="Arial"/>
                    </a:defRPr>
                  </a:pPr>
                </a:p>
              </c:txPr>
              <c:dLblPos val="b"/>
              <c:showLegendKey val="0"/>
              <c:showVal val="1"/>
              <c:showCatName val="0"/>
              <c:showSerName val="0"/>
              <c:showPercent val="0"/>
              <c:separator>
</c:separator>
            </c:dLbl>
            <c:dLbl>
              <c:idx val="2"/>
              <c:layout>
                <c:manualLayout>
                  <c:x val="0"/>
                  <c:y val="0.0135560396998305"/>
                </c:manualLayout>
              </c:layout>
              <c:numFmt formatCode="General" sourceLinked="1"/>
              <c:txPr>
                <a:bodyPr wrap="none"/>
                <a:lstStyle/>
                <a:p>
                  <a:pPr>
                    <a:defRPr b="0" sz="1000" strike="noStrike" u="none">
                      <a:solidFill>
                        <a:srgbClr val="000000"/>
                      </a:solidFill>
                      <a:uFillTx/>
                      <a:latin typeface="Arial"/>
                    </a:defRPr>
                  </a:pPr>
                </a:p>
              </c:txPr>
              <c:dLblPos val="b"/>
              <c:showLegendKey val="0"/>
              <c:showVal val="1"/>
              <c:showCatName val="0"/>
              <c:showSerName val="0"/>
              <c:showPercent val="0"/>
              <c:separator>
</c:separator>
            </c:dLbl>
            <c:dLbl>
              <c:idx val="3"/>
              <c:layout>
                <c:manualLayout>
                  <c:x val="0"/>
                  <c:y val="0.0135560396998305"/>
                </c:manualLayout>
              </c:layout>
              <c:numFmt formatCode="General" sourceLinked="1"/>
              <c:txPr>
                <a:bodyPr wrap="none"/>
                <a:lstStyle/>
                <a:p>
                  <a:pPr>
                    <a:defRPr b="0" sz="1000" strike="noStrike" u="none">
                      <a:solidFill>
                        <a:srgbClr val="000000"/>
                      </a:solidFill>
                      <a:uFillTx/>
                      <a:latin typeface="Arial"/>
                    </a:defRPr>
                  </a:pPr>
                </a:p>
              </c:txPr>
              <c:dLblPos val="b"/>
              <c:showLegendKey val="0"/>
              <c:showVal val="1"/>
              <c:showCatName val="0"/>
              <c:showSerName val="0"/>
              <c:showPercent val="0"/>
              <c:separator>
</c:separator>
            </c:dLbl>
            <c:dLbl>
              <c:idx val="4"/>
              <c:layout>
                <c:manualLayout>
                  <c:x val="0"/>
                  <c:y val="0.0135560396998305"/>
                </c:manualLayout>
              </c:layout>
              <c:numFmt formatCode="General" sourceLinked="1"/>
              <c:txPr>
                <a:bodyPr wrap="none"/>
                <a:lstStyle/>
                <a:p>
                  <a:pPr>
                    <a:defRPr b="0" sz="1000" strike="noStrike" u="none">
                      <a:solidFill>
                        <a:srgbClr val="000000"/>
                      </a:solidFill>
                      <a:uFillTx/>
                      <a:latin typeface="Arial"/>
                    </a:defRPr>
                  </a:pPr>
                </a:p>
              </c:txPr>
              <c:dLblPos val="b"/>
              <c:showLegendKey val="0"/>
              <c:showVal val="1"/>
              <c:showCatName val="0"/>
              <c:showSerName val="0"/>
              <c:showPercent val="0"/>
              <c:separator>
</c:separator>
            </c:dLbl>
            <c:dLbl>
              <c:idx val="5"/>
              <c:layout>
                <c:manualLayout>
                  <c:x val="0"/>
                  <c:y val="0.0135560396998305"/>
                </c:manualLayout>
              </c:layout>
              <c:numFmt formatCode="General" sourceLinked="1"/>
              <c:txPr>
                <a:bodyPr wrap="none"/>
                <a:lstStyle/>
                <a:p>
                  <a:pPr>
                    <a:defRPr b="0" sz="1000" strike="noStrike" u="none">
                      <a:solidFill>
                        <a:srgbClr val="000000"/>
                      </a:solidFill>
                      <a:uFillTx/>
                      <a:latin typeface="Arial"/>
                    </a:defRPr>
                  </a:pPr>
                </a:p>
              </c:txPr>
              <c:dLblPos val="b"/>
              <c:showLegendKey val="0"/>
              <c:showVal val="1"/>
              <c:showCatName val="0"/>
              <c:showSerName val="0"/>
              <c:showPercent val="0"/>
              <c:separator>
</c:separator>
            </c:dLbl>
            <c:dLbl>
              <c:idx val="6"/>
              <c:layout>
                <c:manualLayout>
                  <c:x val="0.0116216006818005"/>
                  <c:y val="-0.00451867989994348"/>
                </c:manualLayout>
              </c:layout>
              <c:numFmt formatCode="General" sourceLinked="1"/>
              <c:txPr>
                <a:bodyPr wrap="none"/>
                <a:lstStyle/>
                <a:p>
                  <a:pPr>
                    <a:defRPr b="0" sz="1000" strike="noStrike" u="none">
                      <a:solidFill>
                        <a:srgbClr val="000000"/>
                      </a:solidFill>
                      <a:uFillTx/>
                      <a:latin typeface="Arial"/>
                    </a:defRPr>
                  </a:pPr>
                </a:p>
              </c:txPr>
              <c:dLblPos val="b"/>
              <c:showLegendKey val="0"/>
              <c:showVal val="1"/>
              <c:showCatName val="0"/>
              <c:showSerName val="0"/>
              <c:showPercent val="0"/>
              <c:separator>
</c:separator>
            </c:dLbl>
            <c:dLbl>
              <c:idx val="7"/>
              <c:layout>
                <c:manualLayout>
                  <c:x val="0.00526845897574957"/>
                  <c:y val="0.00653594771241828"/>
                </c:manualLayout>
              </c:layout>
              <c:numFmt formatCode="General" sourceLinked="1"/>
              <c:txPr>
                <a:bodyPr wrap="none"/>
                <a:lstStyle/>
                <a:p>
                  <a:pPr>
                    <a:defRPr b="0" sz="1000" strike="noStrike" u="none">
                      <a:solidFill>
                        <a:srgbClr val="000000"/>
                      </a:solidFill>
                      <a:uFillTx/>
                      <a:latin typeface="Arial"/>
                    </a:defRPr>
                  </a:pPr>
                </a:p>
              </c:txPr>
              <c:dLblPos val="b"/>
              <c:showLegendKey val="0"/>
              <c:showVal val="1"/>
              <c:showCatName val="0"/>
              <c:showSerName val="0"/>
              <c:showPercent val="0"/>
              <c:separator>
</c:separator>
            </c:dLbl>
            <c:dLbl>
              <c:idx val="8"/>
              <c:layout>
                <c:manualLayout>
                  <c:x val="0.00426125358332685"/>
                  <c:y val="0.0131525861373356"/>
                </c:manualLayout>
              </c:layout>
              <c:numFmt formatCode="General" sourceLinked="1"/>
              <c:txPr>
                <a:bodyPr wrap="none"/>
                <a:lstStyle/>
                <a:p>
                  <a:pPr>
                    <a:defRPr b="0" sz="1000" strike="noStrike" u="none">
                      <a:solidFill>
                        <a:srgbClr val="000000"/>
                      </a:solidFill>
                      <a:uFillTx/>
                      <a:latin typeface="Arial"/>
                    </a:defRPr>
                  </a:pPr>
                </a:p>
              </c:txPr>
              <c:dLblPos val="b"/>
              <c:showLegendKey val="0"/>
              <c:showVal val="1"/>
              <c:showCatName val="0"/>
              <c:showSerName val="0"/>
              <c:showPercent val="0"/>
              <c:separator>
</c:separator>
            </c:dLbl>
            <c:dLbl>
              <c:idx val="9"/>
              <c:layout>
                <c:manualLayout>
                  <c:x val="0.00530719764468901"/>
                  <c:y val="0.0133946582748326"/>
                </c:manualLayout>
              </c:layout>
              <c:numFmt formatCode="General" sourceLinked="1"/>
              <c:txPr>
                <a:bodyPr wrap="none"/>
                <a:lstStyle/>
                <a:p>
                  <a:pPr>
                    <a:defRPr b="0" sz="1000" strike="noStrike" u="none">
                      <a:solidFill>
                        <a:srgbClr val="000000"/>
                      </a:solidFill>
                      <a:uFillTx/>
                      <a:latin typeface="Arial"/>
                    </a:defRPr>
                  </a:pPr>
                </a:p>
              </c:txPr>
              <c:dLblPos val="b"/>
              <c:showLegendKey val="0"/>
              <c:showVal val="1"/>
              <c:showCatName val="0"/>
              <c:showSerName val="0"/>
              <c:showPercent val="0"/>
              <c:separator>
</c:separator>
            </c:dLbl>
            <c:dLbl>
              <c:idx val="10"/>
              <c:layout>
                <c:manualLayout>
                  <c:x val="-0.0053071976446889"/>
                  <c:y val="-0.0621318486242234"/>
                </c:manualLayout>
              </c:layout>
              <c:numFmt formatCode="General" sourceLinked="1"/>
              <c:txPr>
                <a:bodyPr wrap="none"/>
                <a:lstStyle/>
                <a:p>
                  <a:pPr>
                    <a:defRPr b="0" sz="1000" strike="noStrike" u="none">
                      <a:solidFill>
                        <a:srgbClr val="5983b0"/>
                      </a:solidFill>
                      <a:uFillTx/>
                      <a:latin typeface="Arial"/>
                    </a:defRPr>
                  </a:pPr>
                </a:p>
              </c:txPr>
              <c:dLblPos val="b"/>
              <c:showLegendKey val="0"/>
              <c:showVal val="1"/>
              <c:showCatName val="0"/>
              <c:showSerName val="0"/>
              <c:showPercent val="0"/>
              <c:separator>
</c:separator>
            </c:dLbl>
            <c:txPr>
              <a:bodyPr wrap="none"/>
              <a:lstStyle/>
              <a:p>
                <a:pPr>
                  <a:defRPr b="0" sz="1000" strike="noStrike" u="none">
                    <a:solidFill>
                      <a:srgbClr val="000000"/>
                    </a:solidFill>
                    <a:uFillTx/>
                    <a:latin typeface="Arial"/>
                  </a:defRPr>
                </a:pPr>
              </a:p>
            </c:txPr>
            <c:dLblPos val="b"/>
            <c:showLegendKey val="0"/>
            <c:showVal val="1"/>
            <c:showCatName val="0"/>
            <c:showSerName val="0"/>
            <c:showPercent val="0"/>
            <c:separator>
</c:separator>
            <c:showLeaderLines val="1"/>
            <c:leaderLines>
              <c:spPr>
                <a:ln w="25200">
                  <a:solidFill>
                    <a:srgbClr val="000000"/>
                  </a:solidFill>
                </a:ln>
              </c:spPr>
            </c:leaderLines>
            <c:extLst>
              <c:ext xmlns:c15="http://schemas.microsoft.com/office/drawing/2012/chart" uri="{CE6537A1-D6FC-4f65-9D91-7224C49458BB}">
                <c15:showLeaderLines val="1"/>
              </c:ext>
            </c:extLst>
          </c:dLbls>
          <c:xVal>
            <c:numRef>
              <c:f>0</c:f>
              <c:numCache>
                <c:formatCode>General</c:formatCode>
                <c:ptCount val="11"/>
                <c:pt idx="0">
                  <c:v>1958</c:v>
                </c:pt>
                <c:pt idx="1">
                  <c:v>1966</c:v>
                </c:pt>
                <c:pt idx="2">
                  <c:v>1978</c:v>
                </c:pt>
                <c:pt idx="3">
                  <c:v>1985</c:v>
                </c:pt>
                <c:pt idx="4">
                  <c:v>1991</c:v>
                </c:pt>
                <c:pt idx="5">
                  <c:v>1997</c:v>
                </c:pt>
                <c:pt idx="6">
                  <c:v>2002</c:v>
                </c:pt>
                <c:pt idx="7">
                  <c:v>2007</c:v>
                </c:pt>
                <c:pt idx="8">
                  <c:v>2012</c:v>
                </c:pt>
                <c:pt idx="9">
                  <c:v>2017</c:v>
                </c:pt>
                <c:pt idx="10">
                  <c:v>2025</c:v>
                </c:pt>
              </c:numCache>
            </c:numRef>
          </c:xVal>
          <c:yVal>
            <c:numRef>
              <c:f>1</c:f>
              <c:numCache>
                <c:formatCode>General</c:formatCode>
                <c:ptCount val="11"/>
                <c:pt idx="0">
                  <c:v>23364</c:v>
                </c:pt>
                <c:pt idx="1">
                  <c:v>32607</c:v>
                </c:pt>
                <c:pt idx="2">
                  <c:v>47246</c:v>
                </c:pt>
                <c:pt idx="3">
                  <c:v>67167</c:v>
                </c:pt>
                <c:pt idx="4">
                  <c:v>94410</c:v>
                </c:pt>
                <c:pt idx="5">
                  <c:v>131320</c:v>
                </c:pt>
                <c:pt idx="6">
                  <c:v>160265</c:v>
                </c:pt>
                <c:pt idx="7">
                  <c:v>186452</c:v>
                </c:pt>
                <c:pt idx="8">
                  <c:v>212645</c:v>
                </c:pt>
                <c:pt idx="9">
                  <c:v>256518</c:v>
                </c:pt>
                <c:pt idx="10">
                  <c:v>329000</c:v>
                </c:pt>
              </c:numCache>
            </c:numRef>
          </c:yVal>
          <c:smooth val="0"/>
        </c:ser>
        <c:axId val="80233492"/>
        <c:axId val="34609111"/>
      </c:scatterChart>
      <c:valAx>
        <c:axId val="80233492"/>
        <c:scaling>
          <c:orientation val="minMax"/>
          <c:max val="2026"/>
          <c:min val="1958"/>
        </c:scaling>
        <c:delete val="0"/>
        <c:axPos val="b"/>
        <c:numFmt formatCode="General" sourceLinked="0"/>
        <c:majorTickMark val="none"/>
        <c:minorTickMark val="none"/>
        <c:tickLblPos val="none"/>
        <c:spPr>
          <a:ln w="0">
            <a:solidFill>
              <a:srgbClr val="000000"/>
            </a:solidFill>
          </a:ln>
        </c:spPr>
        <c:txPr>
          <a:bodyPr/>
          <a:lstStyle/>
          <a:p>
            <a:pPr>
              <a:defRPr b="0" sz="1000" strike="noStrike" u="none">
                <a:solidFill>
                  <a:srgbClr val="000000"/>
                </a:solidFill>
                <a:uFillTx/>
                <a:latin typeface="Arial"/>
              </a:defRPr>
            </a:pPr>
          </a:p>
        </c:txPr>
        <c:crossAx val="34609111"/>
        <c:crosses val="autoZero"/>
        <c:crossBetween val="midCat"/>
      </c:valAx>
      <c:valAx>
        <c:axId val="34609111"/>
        <c:scaling>
          <c:orientation val="minMax"/>
        </c:scaling>
        <c:delete val="0"/>
        <c:axPos val="l"/>
        <c:majorGridlines>
          <c:spPr>
            <a:ln w="0">
              <a:solidFill>
                <a:srgbClr val="eeeeee"/>
              </a:solidFill>
            </a:ln>
          </c:spPr>
        </c:majorGridlines>
        <c:numFmt formatCode="#,##0" sourceLinked="0"/>
        <c:majorTickMark val="out"/>
        <c:minorTickMark val="none"/>
        <c:tickLblPos val="nextTo"/>
        <c:spPr>
          <a:ln w="0">
            <a:solidFill>
              <a:srgbClr val="000000"/>
            </a:solidFill>
          </a:ln>
        </c:spPr>
        <c:txPr>
          <a:bodyPr/>
          <a:lstStyle/>
          <a:p>
            <a:pPr>
              <a:defRPr b="0" sz="900" strike="noStrike" u="none">
                <a:solidFill>
                  <a:srgbClr val="000000"/>
                </a:solidFill>
                <a:uFillTx/>
                <a:latin typeface="Arial"/>
              </a:defRPr>
            </a:pPr>
          </a:p>
        </c:txPr>
        <c:crossAx val="80233492"/>
        <c:crosses val="autoZero"/>
        <c:crossBetween val="midCat"/>
      </c:valAx>
      <c:spPr>
        <a:noFill/>
        <a:ln w="12600">
          <a:noFill/>
        </a:ln>
      </c:spPr>
    </c:plotArea>
    <c:plotVisOnly val="1"/>
    <c:dispBlanksAs val="span"/>
  </c:chart>
  <c:spPr>
    <a:solidFill>
      <a:srgbClr val="ffffff"/>
    </a:solidFill>
    <a:ln w="0">
      <a:noFill/>
    </a:ln>
  </c:spPr>
  <c:userShapes r:id="rId1"/>
</c:chartSpace>
</file>

<file path=ppt/drawings/drawing1.xml><?xml version="1.0" encoding="utf-8"?>
<c:userShapes xmlns:cdr="http://schemas.openxmlformats.org/drawingml/2006/chartDrawing" xmlns:a="http://schemas.openxmlformats.org/drawingml/2006/main" xmlns:c="http://schemas.openxmlformats.org/drawingml/2006/chart" xmlns:r="http://schemas.openxmlformats.org/officeDocument/2006/relationships">
  <cdr:relSizeAnchor>
    <cdr:from>
      <cdr:x>0.811146848447026</cdr:x>
      <cdr:y>0.331853755402406</cdr:y>
    </cdr:from>
    <cdr:to>
      <cdr:x>0.874321924055494</cdr:x>
      <cdr:y>0.388272398084336</cdr:y>
    </cdr:to>
    <cdr:sp>
      <cdr:nvSpPr>
        <cdr:cNvPr id="356" name="Text 1"/>
        <cdr:cNvSpPr/>
      </cdr:nvSpPr>
      <cdr:spPr>
        <a:xfrm>
          <a:off x="6082920" y="1022760"/>
          <a:ext cx="47376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ff0000"/>
              </a:solidFill>
              <a:uFillTx/>
              <a:latin typeface="Arial"/>
            </a:rPr>
            <a:t>+3,8 %</a:t>
          </a:r>
          <a:endParaRPr b="0" sz="900" strike="noStrike" u="none">
            <a:solidFill>
              <a:srgbClr val="000000"/>
            </a:solidFill>
            <a:uFillTx/>
            <a:latin typeface="Times New Roman"/>
          </a:endParaRPr>
        </a:p>
      </cdr:txBody>
    </cdr:sp>
  </cdr:relSizeAnchor>
  <cdr:relSizeAnchor>
    <cdr:from>
      <cdr:x>0.749699966396236</cdr:x>
      <cdr:y>0.396916248101857</cdr:y>
    </cdr:from>
    <cdr:to>
      <cdr:x>0.810810810810811</cdr:x>
      <cdr:y>0.465366195537904</cdr:y>
    </cdr:to>
    <cdr:sp>
      <cdr:nvSpPr>
        <cdr:cNvPr id="357" name="Text 2"/>
        <cdr:cNvSpPr/>
      </cdr:nvSpPr>
      <cdr:spPr>
        <a:xfrm>
          <a:off x="5622120" y="1223280"/>
          <a:ext cx="458280" cy="21096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noAutofit/>
        </a:bodyPr>
        <a:p>
          <a:r>
            <a:rPr b="0" sz="900" strike="noStrike" u="none">
              <a:solidFill>
                <a:srgbClr val="ff0000"/>
              </a:solidFill>
              <a:uFillTx/>
              <a:latin typeface="Arial"/>
            </a:rPr>
            <a:t>+2,7 %</a:t>
          </a:r>
          <a:endParaRPr b="0" sz="900" strike="noStrike" u="none">
            <a:solidFill>
              <a:srgbClr val="000000"/>
            </a:solidFill>
            <a:uFillTx/>
            <a:latin typeface="Times New Roman"/>
          </a:endParaRPr>
        </a:p>
      </cdr:txBody>
    </cdr:sp>
  </cdr:relSizeAnchor>
  <cdr:relSizeAnchor>
    <cdr:from>
      <cdr:x>0.68369257356824</cdr:x>
      <cdr:y>0.450297862399252</cdr:y>
    </cdr:from>
    <cdr:to>
      <cdr:x>0.755604627718305</cdr:x>
      <cdr:y>0.506716505081182</cdr:y>
    </cdr:to>
    <cdr:sp>
      <cdr:nvSpPr>
        <cdr:cNvPr id="358" name="Text 3"/>
        <cdr:cNvSpPr/>
      </cdr:nvSpPr>
      <cdr:spPr>
        <a:xfrm>
          <a:off x="5127120" y="1387800"/>
          <a:ext cx="53928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ff0000"/>
              </a:solidFill>
              <a:uFillTx/>
              <a:latin typeface="Arial"/>
            </a:rPr>
            <a:t>+3,1 %</a:t>
          </a:r>
          <a:endParaRPr b="0" sz="900" strike="noStrike" u="none">
            <a:solidFill>
              <a:srgbClr val="000000"/>
            </a:solidFill>
            <a:uFillTx/>
            <a:latin typeface="Times New Roman"/>
          </a:endParaRPr>
        </a:p>
      </cdr:txBody>
    </cdr:sp>
  </cdr:relSizeAnchor>
  <cdr:relSizeAnchor>
    <cdr:from>
      <cdr:x>0.610820411886131</cdr:x>
      <cdr:y>0.499357551687887</cdr:y>
    </cdr:from>
    <cdr:to>
      <cdr:x>0.678267966012193</cdr:x>
      <cdr:y>0.555776194369817</cdr:y>
    </cdr:to>
    <cdr:sp>
      <cdr:nvSpPr>
        <cdr:cNvPr id="359" name="Text 4"/>
        <cdr:cNvSpPr/>
      </cdr:nvSpPr>
      <cdr:spPr>
        <a:xfrm>
          <a:off x="4580640" y="1539000"/>
          <a:ext cx="50580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ff0000"/>
              </a:solidFill>
              <a:uFillTx/>
              <a:latin typeface="Arial"/>
            </a:rPr>
            <a:t>+4,1 %</a:t>
          </a:r>
          <a:endParaRPr b="0" sz="900" strike="noStrike" u="none">
            <a:solidFill>
              <a:srgbClr val="000000"/>
            </a:solidFill>
            <a:uFillTx/>
            <a:latin typeface="Times New Roman"/>
          </a:endParaRPr>
        </a:p>
      </cdr:txBody>
    </cdr:sp>
  </cdr:relSizeAnchor>
  <cdr:relSizeAnchor>
    <cdr:from>
      <cdr:x>0.548605443809707</cdr:x>
      <cdr:y>0.572713468052798</cdr:y>
    </cdr:from>
    <cdr:to>
      <cdr:x>0.607508040900581</cdr:x>
      <cdr:y>0.629132110734727</cdr:y>
    </cdr:to>
    <cdr:sp>
      <cdr:nvSpPr>
        <cdr:cNvPr id="360" name="Text 5"/>
        <cdr:cNvSpPr/>
      </cdr:nvSpPr>
      <cdr:spPr>
        <a:xfrm>
          <a:off x="4114080" y="1765080"/>
          <a:ext cx="44172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ff0000"/>
              </a:solidFill>
              <a:uFillTx/>
              <a:latin typeface="Arial"/>
            </a:rPr>
            <a:t>+5,7 %</a:t>
          </a:r>
          <a:endParaRPr b="0" sz="900" strike="noStrike" u="none">
            <a:solidFill>
              <a:srgbClr val="000000"/>
            </a:solidFill>
            <a:uFillTx/>
            <a:latin typeface="Times New Roman"/>
          </a:endParaRPr>
        </a:p>
      </cdr:txBody>
    </cdr:sp>
  </cdr:relSizeAnchor>
  <cdr:relSizeAnchor>
    <cdr:from>
      <cdr:x>0.385579184868705</cdr:x>
      <cdr:y>0.670832846630067</cdr:y>
    </cdr:from>
    <cdr:to>
      <cdr:x>0.444961835725601</cdr:x>
      <cdr:y>0.727251489311996</cdr:y>
    </cdr:to>
    <cdr:sp>
      <cdr:nvSpPr>
        <cdr:cNvPr id="361" name="Text 7"/>
        <cdr:cNvSpPr/>
      </cdr:nvSpPr>
      <cdr:spPr>
        <a:xfrm>
          <a:off x="2891520" y="2067480"/>
          <a:ext cx="44532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ff0000"/>
              </a:solidFill>
              <a:uFillTx/>
              <a:latin typeface="Arial"/>
            </a:rPr>
            <a:t>+5,2 %</a:t>
          </a:r>
          <a:endParaRPr b="0" sz="900" strike="noStrike" u="none">
            <a:solidFill>
              <a:srgbClr val="000000"/>
            </a:solidFill>
            <a:uFillTx/>
            <a:latin typeface="Times New Roman"/>
          </a:endParaRPr>
        </a:p>
      </cdr:txBody>
    </cdr:sp>
  </cdr:relSizeAnchor>
  <cdr:relSizeAnchor>
    <cdr:from>
      <cdr:x>0.280591426239739</cdr:x>
      <cdr:y>0.722812755519215</cdr:y>
    </cdr:from>
    <cdr:to>
      <cdr:x>0.342998415822572</cdr:x>
      <cdr:y>0.761359654245999</cdr:y>
    </cdr:to>
    <cdr:sp>
      <cdr:nvSpPr>
        <cdr:cNvPr id="362" name="Text 8"/>
        <cdr:cNvSpPr/>
      </cdr:nvSpPr>
      <cdr:spPr>
        <a:xfrm>
          <a:off x="2104200" y="2227680"/>
          <a:ext cx="468000" cy="11880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noAutofit/>
        </a:bodyPr>
        <a:p>
          <a:r>
            <a:rPr b="0" sz="900" strike="noStrike" u="none">
              <a:solidFill>
                <a:srgbClr val="ff0000"/>
              </a:solidFill>
              <a:uFillTx/>
              <a:latin typeface="Arial"/>
            </a:rPr>
            <a:t>+3,1 %</a:t>
          </a:r>
          <a:endParaRPr b="0" sz="900" strike="noStrike" u="none">
            <a:solidFill>
              <a:srgbClr val="000000"/>
            </a:solidFill>
            <a:uFillTx/>
            <a:latin typeface="Times New Roman"/>
          </a:endParaRPr>
        </a:p>
      </cdr:txBody>
    </cdr:sp>
  </cdr:relSizeAnchor>
  <cdr:relSizeAnchor>
    <cdr:from>
      <cdr:x>0.150592866401037</cdr:x>
      <cdr:y>0.738815558930032</cdr:y>
    </cdr:from>
    <cdr:to>
      <cdr:x>0.210311554894148</cdr:x>
      <cdr:y>0.795234201611961</cdr:y>
    </cdr:to>
    <cdr:sp>
      <cdr:nvSpPr>
        <cdr:cNvPr id="363" name="Text 9"/>
        <cdr:cNvSpPr/>
      </cdr:nvSpPr>
      <cdr:spPr>
        <a:xfrm>
          <a:off x="1129320" y="2277000"/>
          <a:ext cx="44784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ff0000"/>
              </a:solidFill>
              <a:uFillTx/>
              <a:latin typeface="Arial"/>
            </a:rPr>
            <a:t>+4,3 %</a:t>
          </a:r>
          <a:endParaRPr b="0" sz="900" strike="noStrike" u="none">
            <a:solidFill>
              <a:srgbClr val="000000"/>
            </a:solidFill>
            <a:uFillTx/>
            <a:latin typeface="Times New Roman"/>
          </a:endParaRPr>
        </a:p>
      </cdr:txBody>
    </cdr:sp>
  </cdr:relSizeAnchor>
  <cdr:relSizeAnchor>
    <cdr:from>
      <cdr:x>0.110460371561615</cdr:x>
      <cdr:y>0.848849433477398</cdr:y>
    </cdr:from>
    <cdr:to>
      <cdr:x>0.155921463203879</cdr:x>
      <cdr:y>0.905268076159327</cdr:y>
    </cdr:to>
    <cdr:sp>
      <cdr:nvSpPr>
        <cdr:cNvPr id="364" name="Text 9"/>
        <cdr:cNvSpPr/>
      </cdr:nvSpPr>
      <cdr:spPr>
        <a:xfrm flipH="1">
          <a:off x="828360" y="2616120"/>
          <a:ext cx="34092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000000"/>
              </a:solidFill>
              <a:uFillTx/>
              <a:latin typeface="Arial"/>
            </a:rPr>
            <a:t>1958</a:t>
          </a:r>
          <a:endParaRPr b="0" sz="900" strike="noStrike" u="none">
            <a:solidFill>
              <a:srgbClr val="000000"/>
            </a:solidFill>
            <a:uFillTx/>
            <a:latin typeface="Times New Roman"/>
          </a:endParaRPr>
        </a:p>
      </cdr:txBody>
    </cdr:sp>
  </cdr:relSizeAnchor>
  <cdr:relSizeAnchor>
    <cdr:from>
      <cdr:x>0.205751044116941</cdr:x>
      <cdr:y>0.848849433477398</cdr:y>
    </cdr:from>
    <cdr:to>
      <cdr:x>0.251164130382603</cdr:x>
      <cdr:y>0.905268076159327</cdr:y>
    </cdr:to>
    <cdr:sp>
      <cdr:nvSpPr>
        <cdr:cNvPr id="365" name="Text 9"/>
        <cdr:cNvSpPr/>
      </cdr:nvSpPr>
      <cdr:spPr>
        <a:xfrm flipH="1">
          <a:off x="1542960" y="2616120"/>
          <a:ext cx="34056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000000"/>
              </a:solidFill>
              <a:uFillTx/>
              <a:latin typeface="Arial"/>
            </a:rPr>
            <a:t>1966</a:t>
          </a:r>
          <a:endParaRPr b="0" sz="900" strike="noStrike" u="none">
            <a:solidFill>
              <a:srgbClr val="000000"/>
            </a:solidFill>
            <a:uFillTx/>
            <a:latin typeface="Times New Roman"/>
          </a:endParaRPr>
        </a:p>
      </cdr:txBody>
    </cdr:sp>
  </cdr:relSizeAnchor>
  <cdr:relSizeAnchor>
    <cdr:from>
      <cdr:x>0.361720512697422</cdr:x>
      <cdr:y>0.849667094965541</cdr:y>
    </cdr:from>
    <cdr:to>
      <cdr:x>0.407133598963084</cdr:x>
      <cdr:y>0.906085737647471</cdr:y>
    </cdr:to>
    <cdr:sp>
      <cdr:nvSpPr>
        <cdr:cNvPr id="366" name="Text 9"/>
        <cdr:cNvSpPr/>
      </cdr:nvSpPr>
      <cdr:spPr>
        <a:xfrm flipH="1">
          <a:off x="2712600" y="2618640"/>
          <a:ext cx="34056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000000"/>
              </a:solidFill>
              <a:uFillTx/>
              <a:latin typeface="Arial"/>
            </a:rPr>
            <a:t>1978</a:t>
          </a:r>
          <a:endParaRPr b="0" sz="900" strike="noStrike" u="none">
            <a:solidFill>
              <a:srgbClr val="000000"/>
            </a:solidFill>
            <a:uFillTx/>
            <a:latin typeface="Times New Roman"/>
          </a:endParaRPr>
        </a:p>
      </cdr:txBody>
    </cdr:sp>
  </cdr:relSizeAnchor>
  <cdr:relSizeAnchor>
    <cdr:from>
      <cdr:x>0.453650808890596</cdr:x>
      <cdr:y>0.848849433477398</cdr:y>
    </cdr:from>
    <cdr:to>
      <cdr:x>0.49911190053286</cdr:x>
      <cdr:y>0.905268076159327</cdr:y>
    </cdr:to>
    <cdr:sp>
      <cdr:nvSpPr>
        <cdr:cNvPr id="367" name="Text 9"/>
        <cdr:cNvSpPr/>
      </cdr:nvSpPr>
      <cdr:spPr>
        <a:xfrm flipH="1">
          <a:off x="3402000" y="2616120"/>
          <a:ext cx="34092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000000"/>
              </a:solidFill>
              <a:uFillTx/>
              <a:latin typeface="Arial"/>
            </a:rPr>
            <a:t>1985</a:t>
          </a:r>
          <a:endParaRPr b="0" sz="900" strike="noStrike" u="none">
            <a:solidFill>
              <a:srgbClr val="000000"/>
            </a:solidFill>
            <a:uFillTx/>
            <a:latin typeface="Times New Roman"/>
          </a:endParaRPr>
        </a:p>
      </cdr:txBody>
    </cdr:sp>
  </cdr:relSizeAnchor>
  <cdr:relSizeAnchor>
    <cdr:from>
      <cdr:x>0.531467524362729</cdr:x>
      <cdr:y>0.848849433477398</cdr:y>
    </cdr:from>
    <cdr:to>
      <cdr:x>0.577600691277423</cdr:x>
      <cdr:y>0.905268076159327</cdr:y>
    </cdr:to>
    <cdr:sp>
      <cdr:nvSpPr>
        <cdr:cNvPr id="368" name="Text 9"/>
        <cdr:cNvSpPr/>
      </cdr:nvSpPr>
      <cdr:spPr>
        <a:xfrm flipH="1">
          <a:off x="3985560" y="2616120"/>
          <a:ext cx="34596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000000"/>
              </a:solidFill>
              <a:uFillTx/>
              <a:latin typeface="Arial"/>
            </a:rPr>
            <a:t>1991</a:t>
          </a:r>
          <a:endParaRPr b="0" sz="900" strike="noStrike" u="none">
            <a:solidFill>
              <a:srgbClr val="000000"/>
            </a:solidFill>
            <a:uFillTx/>
            <a:latin typeface="Times New Roman"/>
          </a:endParaRPr>
        </a:p>
      </cdr:txBody>
    </cdr:sp>
  </cdr:relSizeAnchor>
  <cdr:relSizeAnchor>
    <cdr:from>
      <cdr:x>0.611924535547981</cdr:x>
      <cdr:y>0.848849433477398</cdr:y>
    </cdr:from>
    <cdr:to>
      <cdr:x>0.657385627190245</cdr:x>
      <cdr:y>0.905268076159327</cdr:y>
    </cdr:to>
    <cdr:sp>
      <cdr:nvSpPr>
        <cdr:cNvPr id="369" name="Text 9"/>
        <cdr:cNvSpPr/>
      </cdr:nvSpPr>
      <cdr:spPr>
        <a:xfrm flipH="1">
          <a:off x="4588920" y="2616120"/>
          <a:ext cx="34092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000000"/>
              </a:solidFill>
              <a:uFillTx/>
              <a:latin typeface="Arial"/>
            </a:rPr>
            <a:t>1997</a:t>
          </a:r>
          <a:endParaRPr b="0" sz="900" strike="noStrike" u="none">
            <a:solidFill>
              <a:srgbClr val="000000"/>
            </a:solidFill>
            <a:uFillTx/>
            <a:latin typeface="Times New Roman"/>
          </a:endParaRPr>
        </a:p>
      </cdr:txBody>
    </cdr:sp>
  </cdr:relSizeAnchor>
  <cdr:relSizeAnchor>
    <cdr:from>
      <cdr:x>0.675675675675676</cdr:x>
      <cdr:y>0.848849433477398</cdr:y>
    </cdr:from>
    <cdr:to>
      <cdr:x>0.721280783447746</cdr:x>
      <cdr:y>0.905268076159327</cdr:y>
    </cdr:to>
    <cdr:sp>
      <cdr:nvSpPr>
        <cdr:cNvPr id="370" name="Text 9"/>
        <cdr:cNvSpPr/>
      </cdr:nvSpPr>
      <cdr:spPr>
        <a:xfrm flipH="1">
          <a:off x="5067000" y="2616120"/>
          <a:ext cx="34200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000000"/>
              </a:solidFill>
              <a:uFillTx/>
              <a:latin typeface="Arial"/>
            </a:rPr>
            <a:t>2002</a:t>
          </a:r>
          <a:endParaRPr b="0" sz="900" strike="noStrike" u="none">
            <a:solidFill>
              <a:srgbClr val="000000"/>
            </a:solidFill>
            <a:uFillTx/>
            <a:latin typeface="Times New Roman"/>
          </a:endParaRPr>
        </a:p>
      </cdr:txBody>
    </cdr:sp>
  </cdr:relSizeAnchor>
  <cdr:relSizeAnchor>
    <cdr:from>
      <cdr:x>0.738274686764918</cdr:x>
      <cdr:y>0.848849433477398</cdr:y>
    </cdr:from>
    <cdr:to>
      <cdr:x>0.783879794536988</cdr:x>
      <cdr:y>0.905268076159327</cdr:y>
    </cdr:to>
    <cdr:sp>
      <cdr:nvSpPr>
        <cdr:cNvPr id="371" name="Text 9"/>
        <cdr:cNvSpPr/>
      </cdr:nvSpPr>
      <cdr:spPr>
        <a:xfrm flipH="1">
          <a:off x="5536440" y="2616120"/>
          <a:ext cx="34200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000000"/>
              </a:solidFill>
              <a:uFillTx/>
              <a:latin typeface="Arial"/>
            </a:rPr>
            <a:t>2007</a:t>
          </a:r>
          <a:endParaRPr b="0" sz="900" strike="noStrike" u="none">
            <a:solidFill>
              <a:srgbClr val="000000"/>
            </a:solidFill>
            <a:uFillTx/>
            <a:latin typeface="Times New Roman"/>
          </a:endParaRPr>
        </a:p>
      </cdr:txBody>
    </cdr:sp>
  </cdr:relSizeAnchor>
  <cdr:relSizeAnchor>
    <cdr:from>
      <cdr:x>0.805146176371754</cdr:x>
      <cdr:y>0.848849433477398</cdr:y>
    </cdr:from>
    <cdr:to>
      <cdr:x>0.869041332629254</cdr:x>
      <cdr:y>0.905268076159327</cdr:y>
    </cdr:to>
    <cdr:sp>
      <cdr:nvSpPr>
        <cdr:cNvPr id="372" name="Text 9"/>
        <cdr:cNvSpPr/>
      </cdr:nvSpPr>
      <cdr:spPr>
        <a:xfrm flipH="1">
          <a:off x="6037920" y="2616120"/>
          <a:ext cx="47916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000000"/>
              </a:solidFill>
              <a:uFillTx/>
              <a:latin typeface="Arial"/>
            </a:rPr>
            <a:t>2012</a:t>
          </a:r>
          <a:endParaRPr b="0" sz="900" strike="noStrike" u="none">
            <a:solidFill>
              <a:srgbClr val="000000"/>
            </a:solidFill>
            <a:uFillTx/>
            <a:latin typeface="Times New Roman"/>
          </a:endParaRPr>
        </a:p>
      </cdr:txBody>
    </cdr:sp>
  </cdr:relSizeAnchor>
  <cdr:relSizeAnchor>
    <cdr:from>
      <cdr:x>0.865152897124478</cdr:x>
      <cdr:y>0.848849433477398</cdr:y>
    </cdr:from>
    <cdr:to>
      <cdr:x>0.926311746915655</cdr:x>
      <cdr:y>0.905268076159327</cdr:y>
    </cdr:to>
    <cdr:sp>
      <cdr:nvSpPr>
        <cdr:cNvPr id="373" name="Text 9"/>
        <cdr:cNvSpPr/>
      </cdr:nvSpPr>
      <cdr:spPr>
        <a:xfrm flipH="1">
          <a:off x="6487920" y="2616120"/>
          <a:ext cx="45864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000000"/>
              </a:solidFill>
              <a:uFillTx/>
              <a:latin typeface="Arial"/>
            </a:rPr>
            <a:t>2017</a:t>
          </a:r>
          <a:endParaRPr b="0" sz="900" strike="noStrike" u="none">
            <a:solidFill>
              <a:srgbClr val="000000"/>
            </a:solidFill>
            <a:uFillTx/>
            <a:latin typeface="Times New Roman"/>
          </a:endParaRPr>
        </a:p>
      </cdr:txBody>
    </cdr:sp>
  </cdr:relSizeAnchor>
  <cdr:relSizeAnchor>
    <cdr:from>
      <cdr:x>0.937737026546973</cdr:x>
      <cdr:y>0.848849433477398</cdr:y>
    </cdr:from>
    <cdr:to>
      <cdr:x>0.998655849455139</cdr:x>
      <cdr:y>0.905268076159327</cdr:y>
    </cdr:to>
    <cdr:sp>
      <cdr:nvSpPr>
        <cdr:cNvPr id="374" name="Text 9"/>
        <cdr:cNvSpPr/>
      </cdr:nvSpPr>
      <cdr:spPr>
        <a:xfrm flipH="1">
          <a:off x="7032240" y="2616120"/>
          <a:ext cx="45684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000000"/>
              </a:solidFill>
              <a:uFillTx/>
              <a:latin typeface="Arial"/>
            </a:rPr>
            <a:t>2025</a:t>
          </a:r>
          <a:endParaRPr b="0" sz="900" strike="noStrike" u="none">
            <a:solidFill>
              <a:srgbClr val="000000"/>
            </a:solidFill>
            <a:uFillTx/>
            <a:latin typeface="Times New Roman"/>
          </a:endParaRPr>
        </a:p>
      </cdr:txBody>
    </cdr:sp>
  </cdr:relSizeAnchor>
  <cdr:relSizeAnchor>
    <cdr:from>
      <cdr:x>0.879554510105132</cdr:x>
      <cdr:y>0.227309893704007</cdr:y>
    </cdr:from>
    <cdr:to>
      <cdr:x>0.936680908261725</cdr:x>
      <cdr:y>0.283728536385936</cdr:y>
    </cdr:to>
    <cdr:sp>
      <cdr:nvSpPr>
        <cdr:cNvPr id="375" name="Text 1"/>
        <cdr:cNvSpPr/>
      </cdr:nvSpPr>
      <cdr:spPr>
        <a:xfrm>
          <a:off x="6595920" y="700560"/>
          <a:ext cx="42840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a:effectLst>
          <a:outerShdw dist="0" dir="0" blurRad="0" rotWithShape="0">
            <a:srgbClr val="729fcf"/>
          </a:outerShdw>
        </a:effectLst>
      </cdr:spPr>
      <cdr:style>
        <a:lnRef idx="0"/>
        <a:fillRef idx="0"/>
        <a:effectRef idx="0"/>
        <a:fontRef idx="minor"/>
      </cdr:style>
      <cdr:txBody>
        <a:bodyPr lIns="20160" rIns="20160" tIns="20160" bIns="20160" anchor="t">
          <a:spAutoFit/>
        </a:bodyPr>
        <a:p>
          <a:r>
            <a:rPr b="0" sz="900" strike="noStrike" u="none">
              <a:solidFill>
                <a:srgbClr val="5983b0"/>
              </a:solidFill>
              <a:uFillTx/>
              <a:latin typeface="Arial"/>
            </a:rPr>
            <a:t>+3,5 %</a:t>
          </a:r>
          <a:endParaRPr b="0" sz="900" strike="noStrike" u="none">
            <a:solidFill>
              <a:srgbClr val="5983b0"/>
            </a:solidFill>
            <a:uFillTx/>
            <a:latin typeface="Times New Roman"/>
          </a:endParaRPr>
        </a:p>
      </cdr:txBody>
    </cdr:sp>
  </cdr:relSizeAnchor>
  <cdr:relSizeAnchor>
    <cdr:from>
      <cdr:x>0.468388459507465</cdr:x>
      <cdr:y>0.631351477631118</cdr:y>
    </cdr:from>
    <cdr:to>
      <cdr:x>0.52753108348135</cdr:x>
      <cdr:y>0.687770120313048</cdr:y>
    </cdr:to>
    <cdr:sp>
      <cdr:nvSpPr>
        <cdr:cNvPr id="376" name="Text 7"/>
        <cdr:cNvSpPr/>
      </cdr:nvSpPr>
      <cdr:spPr>
        <a:xfrm>
          <a:off x="3512520" y="1945800"/>
          <a:ext cx="443520" cy="173880"/>
        </a:xfrm>
        <a:custGeom>
          <a:avLst/>
          <a:gdLst/>
          <a:ahLst/>
          <a:rect l="l" t="t" r="r" b="b"/>
          <a:pathLst>
            <a:path w="21600" h="21600">
              <a:moveTo>
                <a:pt x="0" y="0"/>
              </a:moveTo>
              <a:lnTo>
                <a:pt x="21600" y="0"/>
              </a:lnTo>
              <a:lnTo>
                <a:pt x="21600" y="21600"/>
              </a:lnTo>
              <a:lnTo>
                <a:pt x="0" y="21600"/>
              </a:lnTo>
              <a:lnTo>
                <a:pt x="0" y="0"/>
              </a:lnTo>
              <a:close/>
            </a:path>
          </a:pathLst>
        </a:custGeom>
        <a:noFill/>
        <a:ln w="0">
          <a:noFill/>
        </a:ln>
      </cdr:spPr>
      <cdr:style>
        <a:lnRef idx="0"/>
        <a:fillRef idx="0"/>
        <a:effectRef idx="0"/>
        <a:fontRef idx="minor"/>
      </cdr:style>
      <cdr:txBody>
        <a:bodyPr lIns="20160" rIns="20160" tIns="20160" bIns="20160" anchor="t">
          <a:spAutoFit/>
        </a:bodyPr>
        <a:p>
          <a:r>
            <a:rPr b="0" sz="900" strike="noStrike" u="none">
              <a:solidFill>
                <a:srgbClr val="ff0000"/>
              </a:solidFill>
              <a:uFillTx/>
              <a:latin typeface="Arial"/>
            </a:rPr>
            <a:t>+5,8%</a:t>
          </a:r>
          <a:endParaRPr b="0" sz="900" strike="noStrike" u="none">
            <a:solidFill>
              <a:srgbClr val="000000"/>
            </a:solidFill>
            <a:uFillTx/>
            <a:latin typeface="Times New Roman"/>
          </a:endParaRPr>
        </a:p>
      </cdr:txBody>
    </cdr:sp>
  </cdr:relSizeAnchor>
</c:userShapes>
</file>

<file path=ppt/notesMasters/_rels/notesMaster1.xml.rels><?xml version="1.0" encoding="UTF-8"?>
<Relationships xmlns="http://schemas.openxmlformats.org/package/2006/relationships"><Relationship Id="rId1" Type="http://schemas.openxmlformats.org/officeDocument/2006/relationships/theme" Target="../theme/theme2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9" name="PlaceHolder 1"/>
          <p:cNvSpPr>
            <a:spLocks noGrp="1"/>
          </p:cNvSpPr>
          <p:nvPr>
            <p:ph type="sldImg"/>
          </p:nvPr>
        </p:nvSpPr>
        <p:spPr>
          <a:xfrm>
            <a:off x="237960" y="950040"/>
            <a:ext cx="7857000" cy="4687560"/>
          </a:xfrm>
          <a:prstGeom prst="rect">
            <a:avLst/>
          </a:prstGeom>
          <a:noFill/>
          <a:ln w="0">
            <a:noFill/>
          </a:ln>
        </p:spPr>
        <p:txBody>
          <a:bodyPr lIns="0" rIns="0" tIns="0" bIns="0" anchor="ctr">
            <a:noAutofit/>
          </a:bodyPr>
          <a:p>
            <a:r>
              <a:rPr b="0" lang="fr-FR" sz="1740" strike="noStrike" u="none">
                <a:solidFill>
                  <a:schemeClr val="dk1"/>
                </a:solidFill>
                <a:uFillTx/>
                <a:latin typeface="Open Sans"/>
              </a:rPr>
              <a:t>Cliquez pour déplacer la diapo</a:t>
            </a:r>
            <a:endParaRPr b="0" lang="fr-FR" sz="1740" strike="noStrike" u="none">
              <a:solidFill>
                <a:schemeClr val="dk1"/>
              </a:solidFill>
              <a:uFillTx/>
              <a:latin typeface="Open Sans"/>
            </a:endParaRPr>
          </a:p>
        </p:txBody>
      </p:sp>
      <p:sp>
        <p:nvSpPr>
          <p:cNvPr id="320" name="PlaceHolder 2"/>
          <p:cNvSpPr>
            <a:spLocks noGrp="1"/>
          </p:cNvSpPr>
          <p:nvPr>
            <p:ph type="body"/>
          </p:nvPr>
        </p:nvSpPr>
        <p:spPr>
          <a:xfrm>
            <a:off x="833040" y="5938200"/>
            <a:ext cx="6666840" cy="5625360"/>
          </a:xfrm>
          <a:prstGeom prst="rect">
            <a:avLst/>
          </a:prstGeom>
          <a:noFill/>
          <a:ln w="0">
            <a:noFill/>
          </a:ln>
        </p:spPr>
        <p:txBody>
          <a:bodyPr lIns="0" rIns="0" tIns="0" bIns="0" anchor="t">
            <a:noAutofit/>
          </a:bodyPr>
          <a:p>
            <a:pPr marL="216000" indent="-216000">
              <a:buNone/>
            </a:pPr>
            <a:r>
              <a:rPr b="0" lang="es-ES" sz="3280" strike="noStrike" u="none">
                <a:solidFill>
                  <a:srgbClr val="000000"/>
                </a:solidFill>
                <a:uFillTx/>
                <a:latin typeface="Arial"/>
              </a:rPr>
              <a:t>Cliquez pour modifier le format des notes</a:t>
            </a:r>
            <a:endParaRPr b="0" lang="es-ES" sz="3280" strike="noStrike" u="none">
              <a:solidFill>
                <a:srgbClr val="000000"/>
              </a:solidFill>
              <a:uFillTx/>
              <a:latin typeface="Arial"/>
            </a:endParaRPr>
          </a:p>
        </p:txBody>
      </p:sp>
      <p:sp>
        <p:nvSpPr>
          <p:cNvPr id="321" name="PlaceHolder 3"/>
          <p:cNvSpPr>
            <a:spLocks noGrp="1"/>
          </p:cNvSpPr>
          <p:nvPr>
            <p:ph type="hdr"/>
          </p:nvPr>
        </p:nvSpPr>
        <p:spPr>
          <a:xfrm>
            <a:off x="0" y="0"/>
            <a:ext cx="3616560" cy="624600"/>
          </a:xfrm>
          <a:prstGeom prst="rect">
            <a:avLst/>
          </a:prstGeom>
          <a:noFill/>
          <a:ln w="0">
            <a:noFill/>
          </a:ln>
        </p:spPr>
        <p:txBody>
          <a:bodyPr lIns="0" rIns="0" tIns="0" bIns="0" anchor="t">
            <a:noAutofit/>
          </a:bodyPr>
          <a:p>
            <a:pPr indent="0">
              <a:buNone/>
            </a:pPr>
            <a:r>
              <a:rPr b="0" lang="es-ES" sz="1400" strike="noStrike" u="none">
                <a:solidFill>
                  <a:srgbClr val="000000"/>
                </a:solidFill>
                <a:uFillTx/>
                <a:latin typeface="Times New Roman"/>
              </a:rPr>
              <a:t>&lt;en-tête&gt;</a:t>
            </a:r>
            <a:endParaRPr b="0" lang="es-ES" sz="1400" strike="noStrike" u="none">
              <a:solidFill>
                <a:srgbClr val="000000"/>
              </a:solidFill>
              <a:uFillTx/>
              <a:latin typeface="Times New Roman"/>
            </a:endParaRPr>
          </a:p>
        </p:txBody>
      </p:sp>
      <p:sp>
        <p:nvSpPr>
          <p:cNvPr id="322" name="PlaceHolder 4"/>
          <p:cNvSpPr>
            <a:spLocks noGrp="1"/>
          </p:cNvSpPr>
          <p:nvPr>
            <p:ph type="dt" idx="41"/>
          </p:nvPr>
        </p:nvSpPr>
        <p:spPr>
          <a:xfrm>
            <a:off x="4716720" y="0"/>
            <a:ext cx="3616560" cy="624600"/>
          </a:xfrm>
          <a:prstGeom prst="rect">
            <a:avLst/>
          </a:prstGeom>
          <a:noFill/>
          <a:ln w="0">
            <a:noFill/>
          </a:ln>
        </p:spPr>
        <p:txBody>
          <a:bodyPr lIns="0" rIns="0" tIns="0" bIns="0" anchor="t">
            <a:noAutofit/>
          </a:bodyPr>
          <a:lstStyle>
            <a:lvl1pPr indent="0" algn="r">
              <a:buNone/>
              <a:defRPr b="0" lang="es-ES" sz="1400" strike="noStrike" u="none">
                <a:solidFill>
                  <a:srgbClr val="000000"/>
                </a:solidFill>
                <a:uFillTx/>
                <a:latin typeface="Times New Roman"/>
              </a:defRPr>
            </a:lvl1pPr>
          </a:lstStyle>
          <a:p>
            <a:pPr indent="0" algn="r">
              <a:buNone/>
            </a:pPr>
            <a:r>
              <a:rPr b="0" lang="es-ES" sz="1400" strike="noStrike" u="none">
                <a:solidFill>
                  <a:srgbClr val="000000"/>
                </a:solidFill>
                <a:uFillTx/>
                <a:latin typeface="Times New Roman"/>
              </a:rPr>
              <a:t>&lt;date/heure&gt;</a:t>
            </a:r>
            <a:endParaRPr b="0" lang="es-ES" sz="1400" strike="noStrike" u="none">
              <a:solidFill>
                <a:srgbClr val="000000"/>
              </a:solidFill>
              <a:uFillTx/>
              <a:latin typeface="Times New Roman"/>
            </a:endParaRPr>
          </a:p>
        </p:txBody>
      </p:sp>
      <p:sp>
        <p:nvSpPr>
          <p:cNvPr id="323" name="PlaceHolder 5"/>
          <p:cNvSpPr>
            <a:spLocks noGrp="1"/>
          </p:cNvSpPr>
          <p:nvPr>
            <p:ph type="ftr" idx="42"/>
          </p:nvPr>
        </p:nvSpPr>
        <p:spPr>
          <a:xfrm>
            <a:off x="0" y="11876760"/>
            <a:ext cx="3616560" cy="624600"/>
          </a:xfrm>
          <a:prstGeom prst="rect">
            <a:avLst/>
          </a:prstGeom>
          <a:noFill/>
          <a:ln w="0">
            <a:noFill/>
          </a:ln>
        </p:spPr>
        <p:txBody>
          <a:bodyPr lIns="0" rIns="0" tIns="0" bIns="0" anchor="b">
            <a:noAutofit/>
          </a:bodyPr>
          <a:lstStyle>
            <a:lvl1pPr indent="0">
              <a:buNone/>
              <a:defRPr b="0" lang="es-ES" sz="1400" strike="noStrike" u="none">
                <a:solidFill>
                  <a:srgbClr val="000000"/>
                </a:solidFill>
                <a:uFillTx/>
                <a:latin typeface="Times New Roman"/>
              </a:defRPr>
            </a:lvl1pPr>
          </a:lstStyle>
          <a:p>
            <a:pPr indent="0">
              <a:buNone/>
            </a:pPr>
            <a:r>
              <a:rPr b="0" lang="es-ES" sz="1400" strike="noStrike" u="none">
                <a:solidFill>
                  <a:srgbClr val="000000"/>
                </a:solidFill>
                <a:uFillTx/>
                <a:latin typeface="Times New Roman"/>
              </a:rPr>
              <a:t>&lt;pied de page&gt;</a:t>
            </a:r>
            <a:endParaRPr b="0" lang="es-ES" sz="1400" strike="noStrike" u="none">
              <a:solidFill>
                <a:srgbClr val="000000"/>
              </a:solidFill>
              <a:uFillTx/>
              <a:latin typeface="Times New Roman"/>
            </a:endParaRPr>
          </a:p>
        </p:txBody>
      </p:sp>
      <p:sp>
        <p:nvSpPr>
          <p:cNvPr id="324" name="PlaceHolder 6"/>
          <p:cNvSpPr>
            <a:spLocks noGrp="1"/>
          </p:cNvSpPr>
          <p:nvPr>
            <p:ph type="sldNum" idx="43"/>
          </p:nvPr>
        </p:nvSpPr>
        <p:spPr>
          <a:xfrm>
            <a:off x="4716720" y="11876760"/>
            <a:ext cx="3616560" cy="624600"/>
          </a:xfrm>
          <a:prstGeom prst="rect">
            <a:avLst/>
          </a:prstGeom>
          <a:noFill/>
          <a:ln w="0">
            <a:noFill/>
          </a:ln>
        </p:spPr>
        <p:txBody>
          <a:bodyPr lIns="0" rIns="0" tIns="0" bIns="0" anchor="b">
            <a:noAutofit/>
          </a:bodyPr>
          <a:lstStyle>
            <a:lvl1pPr indent="0" algn="r">
              <a:buNone/>
              <a:defRPr b="0" lang="es-ES" sz="1400" strike="noStrike" u="none">
                <a:solidFill>
                  <a:srgbClr val="000000"/>
                </a:solidFill>
                <a:uFillTx/>
                <a:latin typeface="Times New Roman"/>
              </a:defRPr>
            </a:lvl1pPr>
          </a:lstStyle>
          <a:p>
            <a:pPr indent="0" algn="r">
              <a:buNone/>
            </a:pPr>
            <a:fld id="{8A7AFAD3-E9BD-419C-813B-4E7E2447BDE1}" type="slidenum">
              <a:rPr b="0" lang="es-ES" sz="1400" strike="noStrike" u="none">
                <a:solidFill>
                  <a:srgbClr val="000000"/>
                </a:solidFill>
                <a:uFillTx/>
                <a:latin typeface="Times New Roman"/>
              </a:rPr>
              <a:t>&lt;numéro&gt;</a:t>
            </a:fld>
            <a:endParaRPr b="0" lang="es-ES" sz="1400" strike="noStrike" u="none">
              <a:solidFill>
                <a:srgbClr val="000000"/>
              </a:solidFill>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5" name="PlaceHolder 1"/>
          <p:cNvSpPr>
            <a:spLocks noGrp="1"/>
          </p:cNvSpPr>
          <p:nvPr>
            <p:ph type="sldImg"/>
          </p:nvPr>
        </p:nvSpPr>
        <p:spPr>
          <a:xfrm>
            <a:off x="0" y="812520"/>
            <a:ext cx="360" cy="360"/>
          </a:xfrm>
          <a:prstGeom prst="rect">
            <a:avLst/>
          </a:prstGeom>
          <a:ln w="0">
            <a:noFill/>
          </a:ln>
        </p:spPr>
      </p:sp>
      <p:sp>
        <p:nvSpPr>
          <p:cNvPr id="486" name="PlaceHolder 2"/>
          <p:cNvSpPr>
            <a:spLocks noGrp="1"/>
          </p:cNvSpPr>
          <p:nvPr>
            <p:ph type="body"/>
          </p:nvPr>
        </p:nvSpPr>
        <p:spPr>
          <a:xfrm>
            <a:off x="360000" y="5078520"/>
            <a:ext cx="6984000" cy="5375520"/>
          </a:xfrm>
          <a:prstGeom prst="rect">
            <a:avLst/>
          </a:prstGeom>
          <a:noFill/>
          <a:ln w="0">
            <a:noFill/>
          </a:ln>
        </p:spPr>
        <p:txBody>
          <a:bodyPr lIns="0" rIns="0" tIns="0" bIns="0" anchor="t">
            <a:noAutofit/>
          </a:bodyPr>
          <a:p>
            <a:pPr marL="216000" indent="-216000">
              <a:buNone/>
            </a:pPr>
            <a:r>
              <a:rPr b="0" lang="fr-FR" sz="1800" strike="noStrike" u="none">
                <a:solidFill>
                  <a:srgbClr val="000000"/>
                </a:solidFill>
                <a:uFillTx/>
                <a:latin typeface="Arial"/>
              </a:rPr>
              <a:t>À Mayotte le nombre de naissances a fait un bond de 55 % entre 2014 et 2017.</a:t>
            </a:r>
            <a:endParaRPr b="0" lang="es-ES" sz="1800" strike="noStrike" u="none">
              <a:solidFill>
                <a:srgbClr val="000000"/>
              </a:solidFill>
              <a:uFillTx/>
              <a:latin typeface="Arial"/>
            </a:endParaRPr>
          </a:p>
          <a:p>
            <a:pPr marL="216000" indent="-216000">
              <a:buNone/>
            </a:pPr>
            <a:endParaRPr b="0" lang="es-ES" sz="1800" strike="noStrike" u="none">
              <a:solidFill>
                <a:srgbClr val="000000"/>
              </a:solidFill>
              <a:uFillTx/>
              <a:latin typeface="Arial"/>
            </a:endParaRPr>
          </a:p>
          <a:p>
            <a:pPr marL="216000" indent="-216000">
              <a:buNone/>
            </a:pPr>
            <a:r>
              <a:rPr b="0" lang="fr-FR" sz="1800" strike="noStrike" u="none">
                <a:solidFill>
                  <a:srgbClr val="000000"/>
                </a:solidFill>
                <a:uFillTx/>
                <a:latin typeface="Arial"/>
              </a:rPr>
              <a:t>En 2019, près de 10 000 enfants nés de mères domiciliées sur l’île.</a:t>
            </a:r>
            <a:endParaRPr b="0" lang="es-ES" sz="1800" strike="noStrike" u="none">
              <a:solidFill>
                <a:srgbClr val="000000"/>
              </a:solidFill>
              <a:uFillTx/>
              <a:latin typeface="Arial"/>
            </a:endParaRPr>
          </a:p>
          <a:p>
            <a:pPr marL="216000" indent="-216000">
              <a:buNone/>
            </a:pPr>
            <a:endParaRPr b="0" lang="es-ES" sz="1800" strike="noStrike" u="none">
              <a:solidFill>
                <a:srgbClr val="000000"/>
              </a:solidFill>
              <a:uFillTx/>
              <a:latin typeface="Arial"/>
            </a:endParaRPr>
          </a:p>
          <a:p>
            <a:pPr marL="216000" indent="-216000">
              <a:buNone/>
            </a:pPr>
            <a:r>
              <a:rPr b="0" lang="fr-FR" sz="1800" strike="noStrike" u="none">
                <a:solidFill>
                  <a:srgbClr val="000000"/>
                </a:solidFill>
                <a:uFillTx/>
                <a:latin typeface="Arial"/>
              </a:rPr>
              <a:t>Baisse sensible en 2020, avec la crise sanitaire (9 200) puis rebond ensuite.</a:t>
            </a:r>
            <a:endParaRPr b="0" lang="es-ES" sz="1800" strike="noStrike" u="none">
              <a:solidFill>
                <a:srgbClr val="000000"/>
              </a:solidFill>
              <a:uFillTx/>
              <a:latin typeface="Arial"/>
            </a:endParaRPr>
          </a:p>
          <a:p>
            <a:pPr marL="216000" indent="-216000">
              <a:buNone/>
            </a:pPr>
            <a:endParaRPr b="0" lang="es-ES" sz="1800" strike="noStrike" u="none">
              <a:solidFill>
                <a:srgbClr val="000000"/>
              </a:solidFill>
              <a:uFillTx/>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7" name="PlaceHolder 1"/>
          <p:cNvSpPr>
            <a:spLocks noGrp="1"/>
          </p:cNvSpPr>
          <p:nvPr>
            <p:ph type="sldImg"/>
          </p:nvPr>
        </p:nvSpPr>
        <p:spPr>
          <a:xfrm>
            <a:off x="0" y="812520"/>
            <a:ext cx="360" cy="360"/>
          </a:xfrm>
          <a:prstGeom prst="rect">
            <a:avLst/>
          </a:prstGeom>
          <a:ln w="0">
            <a:noFill/>
          </a:ln>
        </p:spPr>
      </p:sp>
      <p:sp>
        <p:nvSpPr>
          <p:cNvPr id="488" name="PlaceHolder 2"/>
          <p:cNvSpPr>
            <a:spLocks noGrp="1"/>
          </p:cNvSpPr>
          <p:nvPr>
            <p:ph type="body"/>
          </p:nvPr>
        </p:nvSpPr>
        <p:spPr>
          <a:xfrm>
            <a:off x="756000" y="5078520"/>
            <a:ext cx="6047640" cy="5364360"/>
          </a:xfrm>
          <a:prstGeom prst="rect">
            <a:avLst/>
          </a:prstGeom>
          <a:noFill/>
          <a:ln w="0">
            <a:noFill/>
          </a:ln>
        </p:spPr>
        <p:txBody>
          <a:bodyPr lIns="0" rIns="0" tIns="0" bIns="0" anchor="t">
            <a:noAutofit/>
          </a:bodyPr>
          <a:p>
            <a:pPr marL="216000" indent="-216000">
              <a:buNone/>
            </a:pPr>
            <a:r>
              <a:rPr b="0" lang="fr-FR" sz="1900" strike="noStrike" u="none">
                <a:solidFill>
                  <a:srgbClr val="000000"/>
                </a:solidFill>
                <a:uFillTx/>
                <a:latin typeface="Arial"/>
              </a:rPr>
              <a:t>Le vieillissement de la population reste contenu du fait des migrations et d’une natalité élevée. </a:t>
            </a:r>
            <a:endParaRPr b="0" lang="es-ES" sz="1900" strike="noStrike" u="none">
              <a:solidFill>
                <a:srgbClr val="000000"/>
              </a:solidFill>
              <a:uFillTx/>
              <a:latin typeface="Arial"/>
            </a:endParaRPr>
          </a:p>
          <a:p>
            <a:pPr marL="216000" indent="-216000">
              <a:buNone/>
            </a:pPr>
            <a:endParaRPr b="0" lang="es-ES" sz="1900" strike="noStrike" u="none">
              <a:solidFill>
                <a:srgbClr val="000000"/>
              </a:solidFill>
              <a:uFillTx/>
              <a:latin typeface="Arial"/>
            </a:endParaRPr>
          </a:p>
          <a:p>
            <a:pPr marL="216000" indent="-216000">
              <a:buNone/>
            </a:pPr>
            <a:r>
              <a:rPr b="0" lang="fr-FR" sz="1900" strike="noStrike" u="none">
                <a:solidFill>
                  <a:srgbClr val="000000"/>
                </a:solidFill>
                <a:uFillTx/>
                <a:latin typeface="Arial"/>
              </a:rPr>
              <a:t> </a:t>
            </a:r>
            <a:r>
              <a:rPr b="0" lang="fr-FR" sz="1900" strike="noStrike" u="none">
                <a:solidFill>
                  <a:srgbClr val="000000"/>
                </a:solidFill>
                <a:uFillTx/>
                <a:latin typeface="Arial"/>
              </a:rPr>
              <a:t>Les 11 000 personnes de 60 ans ou plus ne représentent que 4 % de la population, soit 6 fois moins qu'en France métropolitaine.</a:t>
            </a:r>
            <a:endParaRPr b="0" lang="es-ES" sz="1900" strike="noStrike" u="none">
              <a:solidFill>
                <a:srgbClr val="000000"/>
              </a:solidFill>
              <a:uFillTx/>
              <a:latin typeface="Arial"/>
            </a:endParaRPr>
          </a:p>
          <a:p>
            <a:pPr marL="216000" indent="-216000">
              <a:buNone/>
            </a:pPr>
            <a:endParaRPr b="0" lang="es-ES" sz="1900" strike="noStrike" u="none">
              <a:solidFill>
                <a:srgbClr val="000000"/>
              </a:solidFill>
              <a:uFillTx/>
              <a:latin typeface="Arial"/>
            </a:endParaRPr>
          </a:p>
          <a:p>
            <a:pPr marL="216000" indent="-216000">
              <a:buNone/>
            </a:pPr>
            <a:r>
              <a:rPr b="0" lang="fr-FR" sz="1900" strike="noStrike" u="none">
                <a:solidFill>
                  <a:srgbClr val="000000"/>
                </a:solidFill>
                <a:uFillTx/>
                <a:latin typeface="Arial"/>
              </a:rPr>
              <a:t>La population est légèrement plus féminisée qu’en 2012 : 52 % des habitants sont des femmes. En particulier, entre 20 et 34 ans, les femmes sont bien plus nombreuses que les hommes (59 %). Déjà existant en 2012, cet écart s’accentue avec l’arrivée plus importante de femmes que d’hommes depuis les Comores au cours des cinq dernières années.</a:t>
            </a:r>
            <a:endParaRPr b="0" lang="es-ES" sz="1900" strike="noStrike" u="none">
              <a:solidFill>
                <a:srgbClr val="000000"/>
              </a:solidFill>
              <a:uFillTx/>
              <a:latin typeface="Arial"/>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9" name="PlaceHolder 1"/>
          <p:cNvSpPr>
            <a:spLocks noGrp="1"/>
          </p:cNvSpPr>
          <p:nvPr>
            <p:ph type="sldImg"/>
          </p:nvPr>
        </p:nvSpPr>
        <p:spPr>
          <a:xfrm>
            <a:off x="0" y="812520"/>
            <a:ext cx="360" cy="360"/>
          </a:xfrm>
          <a:prstGeom prst="rect">
            <a:avLst/>
          </a:prstGeom>
          <a:ln w="0">
            <a:noFill/>
          </a:ln>
        </p:spPr>
      </p:sp>
      <p:sp>
        <p:nvSpPr>
          <p:cNvPr id="490" name=""/>
          <p:cNvSpPr txBox="1"/>
          <p:nvPr/>
        </p:nvSpPr>
        <p:spPr>
          <a:xfrm>
            <a:off x="215640" y="4942080"/>
            <a:ext cx="7215480" cy="858600"/>
          </a:xfrm>
          <a:prstGeom prst="rect">
            <a:avLst/>
          </a:prstGeom>
          <a:noFill/>
          <a:ln w="0">
            <a:noFill/>
          </a:ln>
        </p:spPr>
        <p:txBody>
          <a:bodyPr lIns="90000" rIns="90000" tIns="45000" bIns="45000" anchor="t">
            <a:noAutofit/>
          </a:bodyPr>
          <a:p>
            <a:r>
              <a:rPr b="0" lang="es-ES" sz="1800" strike="noStrike" u="none">
                <a:solidFill>
                  <a:srgbClr val="000000"/>
                </a:solidFill>
                <a:uFillTx/>
                <a:latin typeface="Arial"/>
              </a:rPr>
              <a:t>À Mayotte, 6 % des adultes déclarent avoir été victimes de violences physiques commises au sein du ménage et/ou de violences sexuelles dans ou hors ménage en 2018 ou 2019</a:t>
            </a:r>
            <a:endParaRPr b="0" lang="es-ES" sz="1800" strike="noStrike" u="none">
              <a:solidFill>
                <a:srgbClr val="000000"/>
              </a:solidFill>
              <a:uFillTx/>
              <a:latin typeface="Arial"/>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1" name="PlaceHolder 1"/>
          <p:cNvSpPr>
            <a:spLocks noGrp="1"/>
          </p:cNvSpPr>
          <p:nvPr>
            <p:ph type="sldImg"/>
          </p:nvPr>
        </p:nvSpPr>
        <p:spPr>
          <a:xfrm>
            <a:off x="0" y="812520"/>
            <a:ext cx="360" cy="360"/>
          </a:xfrm>
          <a:prstGeom prst="rect">
            <a:avLst/>
          </a:prstGeom>
          <a:ln w="0">
            <a:noFill/>
          </a:ln>
        </p:spPr>
      </p:sp>
      <p:sp>
        <p:nvSpPr>
          <p:cNvPr id="492" name="PlaceHolder 2"/>
          <p:cNvSpPr>
            <a:spLocks noGrp="1"/>
          </p:cNvSpPr>
          <p:nvPr>
            <p:ph type="body"/>
          </p:nvPr>
        </p:nvSpPr>
        <p:spPr>
          <a:xfrm>
            <a:off x="756000" y="5078520"/>
            <a:ext cx="6047640" cy="5417640"/>
          </a:xfrm>
          <a:prstGeom prst="rect">
            <a:avLst/>
          </a:prstGeom>
          <a:noFill/>
          <a:ln w="0">
            <a:noFill/>
          </a:ln>
        </p:spPr>
        <p:txBody>
          <a:bodyPr lIns="0" rIns="0" tIns="0" bIns="0" anchor="t">
            <a:noAutofit/>
          </a:bodyPr>
          <a:p>
            <a:pPr indent="0" algn="just">
              <a:buNone/>
            </a:pPr>
            <a:r>
              <a:rPr b="0" lang="fr-FR" sz="1600" strike="noStrike" u="none">
                <a:solidFill>
                  <a:srgbClr val="000000"/>
                </a:solidFill>
                <a:uFillTx/>
                <a:latin typeface="Arial"/>
              </a:rPr>
              <a:t>La population a beaucoup augmenté, le nombre de logements a logiquement suivi le mouvement. En vingt ans, le parc de logements et la population ont doublé : en 1997, 130 000 personnes vivaient à Mayotte dans 30 000 habitations.</a:t>
            </a:r>
            <a:endParaRPr b="0" lang="es-ES" sz="1600" strike="noStrike" u="none">
              <a:solidFill>
                <a:srgbClr val="000000"/>
              </a:solidFill>
              <a:uFillTx/>
              <a:latin typeface="Arial"/>
            </a:endParaRPr>
          </a:p>
          <a:p>
            <a:pPr indent="0" algn="just">
              <a:buNone/>
            </a:pPr>
            <a:endParaRPr b="0" lang="es-ES" sz="1600" strike="noStrike" u="none">
              <a:solidFill>
                <a:srgbClr val="000000"/>
              </a:solidFill>
              <a:uFillTx/>
              <a:latin typeface="Arial"/>
            </a:endParaRPr>
          </a:p>
          <a:p>
            <a:pPr indent="0" algn="just">
              <a:buNone/>
            </a:pPr>
            <a:r>
              <a:rPr b="0" lang="fr-FR" sz="1600" strike="noStrike" u="none">
                <a:solidFill>
                  <a:srgbClr val="000000"/>
                </a:solidFill>
                <a:uFillTx/>
                <a:latin typeface="Arial"/>
              </a:rPr>
              <a:t>Depuis 1997, les constructions fragiles marquent toujours autant l’habitat mahorais avec une part plutôt stable de 4 logements sur 10. = &gt; OPPOSE BLEU ET RESTE SUR GRAPHIQUE</a:t>
            </a:r>
            <a:endParaRPr b="0" lang="es-ES" sz="1600" strike="noStrike" u="none">
              <a:solidFill>
                <a:srgbClr val="000000"/>
              </a:solidFill>
              <a:uFillTx/>
              <a:latin typeface="Arial"/>
            </a:endParaRPr>
          </a:p>
          <a:p>
            <a:pPr indent="0" algn="just">
              <a:buNone/>
            </a:pPr>
            <a:endParaRPr b="0" lang="es-ES" sz="1600" strike="noStrike" u="none">
              <a:solidFill>
                <a:srgbClr val="000000"/>
              </a:solidFill>
              <a:uFillTx/>
              <a:latin typeface="Arial"/>
            </a:endParaRPr>
          </a:p>
          <a:p>
            <a:pPr indent="0" algn="just">
              <a:buNone/>
            </a:pPr>
            <a:r>
              <a:rPr b="0" lang="fr-FR" sz="1600" strike="noStrike" u="none">
                <a:solidFill>
                  <a:srgbClr val="000000"/>
                </a:solidFill>
                <a:uFillTx/>
                <a:latin typeface="Arial"/>
              </a:rPr>
              <a:t>Il s’en construit donc toujours beaucoup.</a:t>
            </a:r>
            <a:endParaRPr b="0" lang="es-ES" sz="1600" strike="noStrike" u="none">
              <a:solidFill>
                <a:srgbClr val="000000"/>
              </a:solidFill>
              <a:uFillTx/>
              <a:latin typeface="Arial"/>
            </a:endParaRPr>
          </a:p>
          <a:p>
            <a:pPr indent="0" algn="just">
              <a:buNone/>
            </a:pPr>
            <a:r>
              <a:rPr b="0" lang="fr-FR" sz="1600" strike="noStrike" u="none">
                <a:solidFill>
                  <a:srgbClr val="000000"/>
                </a:solidFill>
                <a:uFillTx/>
                <a:latin typeface="Arial"/>
              </a:rPr>
              <a:t>Leur nature a tout de même évolué dans le temps : En 1997, 21 % des habitations avaient des murs en torchis ou raphia, voire en feuilles de cocotiers, et 14 % étaient en tôle.</a:t>
            </a:r>
            <a:endParaRPr b="0" lang="es-ES" sz="1600" strike="noStrike" u="none">
              <a:solidFill>
                <a:srgbClr val="000000"/>
              </a:solidFill>
              <a:uFillTx/>
              <a:latin typeface="Arial"/>
            </a:endParaRPr>
          </a:p>
          <a:p>
            <a:pPr indent="0" algn="just">
              <a:buNone/>
            </a:pPr>
            <a:r>
              <a:rPr b="0" lang="fr-FR" sz="1600" strike="noStrike" u="none">
                <a:solidFill>
                  <a:srgbClr val="000000"/>
                </a:solidFill>
                <a:uFillTx/>
                <a:latin typeface="Arial"/>
              </a:rPr>
              <a:t>Dix ans plus tard, en 2007, les cases en tôle sont quatre fois plus nombreuses (33 % du parc) et celles en torchis ou raphia ont diminué de moitié (6 %). En 2017, il ne subsiste plus que 1 % de maisons en bois, végétal ou terre.</a:t>
            </a:r>
            <a:endParaRPr b="0" lang="es-ES" sz="1600" strike="noStrike" u="none">
              <a:solidFill>
                <a:srgbClr val="000000"/>
              </a:solidFill>
              <a:uFillTx/>
              <a:latin typeface="Arial"/>
            </a:endParaRPr>
          </a:p>
          <a:p>
            <a:pPr indent="0" algn="just">
              <a:buNone/>
            </a:pPr>
            <a:endParaRPr b="0" lang="es-ES" sz="1600" strike="noStrike" u="none">
              <a:solidFill>
                <a:srgbClr val="000000"/>
              </a:solidFill>
              <a:uFillTx/>
              <a:latin typeface="Arial"/>
            </a:endParaRPr>
          </a:p>
          <a:p>
            <a:pPr indent="0" algn="just">
              <a:buNone/>
            </a:pPr>
            <a:r>
              <a:rPr b="0" lang="fr-FR" sz="1600" strike="noStrike" u="none">
                <a:solidFill>
                  <a:srgbClr val="000000"/>
                </a:solidFill>
                <a:uFillTx/>
                <a:latin typeface="Arial"/>
              </a:rPr>
              <a:t>Les cases en tôle sont dépourvues du confort sanitaire de base : l’eau courante ou les toilettes ou une douche sont manquantes (parfois même les 3).</a:t>
            </a:r>
            <a:endParaRPr b="0" lang="es-ES" sz="1600" strike="noStrike" u="none">
              <a:solidFill>
                <a:srgbClr val="000000"/>
              </a:solidFill>
              <a:uFillTx/>
              <a:latin typeface="Arial"/>
            </a:endParaRPr>
          </a:p>
          <a:p>
            <a:pPr indent="0" algn="just">
              <a:buNone/>
            </a:pPr>
            <a:endParaRPr b="0" lang="es-ES" sz="1600" strike="noStrike" u="none">
              <a:solidFill>
                <a:srgbClr val="000000"/>
              </a:solidFill>
              <a:uFillTx/>
              <a:latin typeface="Arial"/>
            </a:endParaRPr>
          </a:p>
          <a:p>
            <a:pPr indent="0" algn="just">
              <a:buNone/>
            </a:pPr>
            <a:r>
              <a:rPr b="0" lang="fr-FR" sz="1600" strike="noStrike" u="none">
                <a:solidFill>
                  <a:srgbClr val="000000"/>
                </a:solidFill>
                <a:uFillTx/>
                <a:latin typeface="Arial"/>
              </a:rPr>
              <a:t>Les conditions de logement des étrangers sont les plus difficiles</a:t>
            </a:r>
            <a:endParaRPr b="0" lang="es-ES" sz="1600" strike="noStrike" u="none">
              <a:solidFill>
                <a:srgbClr val="000000"/>
              </a:solidFill>
              <a:uFillTx/>
              <a:latin typeface="Arial"/>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3" name="PlaceHolder 1"/>
          <p:cNvSpPr>
            <a:spLocks noGrp="1"/>
          </p:cNvSpPr>
          <p:nvPr>
            <p:ph type="sldImg"/>
          </p:nvPr>
        </p:nvSpPr>
        <p:spPr>
          <a:xfrm>
            <a:off x="0" y="812520"/>
            <a:ext cx="360" cy="360"/>
          </a:xfrm>
          <a:prstGeom prst="rect">
            <a:avLst/>
          </a:prstGeom>
          <a:ln w="0">
            <a:noFill/>
          </a:ln>
        </p:spPr>
      </p:sp>
      <p:sp>
        <p:nvSpPr>
          <p:cNvPr id="494" name="PlaceHolder 2"/>
          <p:cNvSpPr>
            <a:spLocks noGrp="1"/>
          </p:cNvSpPr>
          <p:nvPr>
            <p:ph type="body"/>
          </p:nvPr>
        </p:nvSpPr>
        <p:spPr>
          <a:xfrm>
            <a:off x="756000" y="5078520"/>
            <a:ext cx="6047640" cy="5100120"/>
          </a:xfrm>
          <a:prstGeom prst="rect">
            <a:avLst/>
          </a:prstGeom>
          <a:noFill/>
          <a:ln w="0">
            <a:noFill/>
          </a:ln>
        </p:spPr>
        <p:txBody>
          <a:bodyPr lIns="0" rIns="0" tIns="0" bIns="0" anchor="t">
            <a:noAutofit/>
          </a:bodyPr>
          <a:p>
            <a:pPr marL="216000" indent="-216000">
              <a:buNone/>
            </a:pPr>
            <a:r>
              <a:rPr b="0" lang="fr-FR" sz="1600" strike="noStrike" u="none">
                <a:solidFill>
                  <a:srgbClr val="000000"/>
                </a:solidFill>
                <a:uFillTx/>
                <a:latin typeface="Arial"/>
              </a:rPr>
              <a:t>Cependant sur cette période les inégalités de revenus s’accroissent :</a:t>
            </a:r>
            <a:endParaRPr b="0" lang="es-ES" sz="1600" strike="noStrike" u="none">
              <a:solidFill>
                <a:srgbClr val="000000"/>
              </a:solidFill>
              <a:uFillTx/>
              <a:latin typeface="Arial"/>
            </a:endParaRPr>
          </a:p>
          <a:p>
            <a:pPr marL="216000" indent="-216000">
              <a:buNone/>
            </a:pPr>
            <a:r>
              <a:rPr b="0" lang="fr-FR" sz="1600" strike="noStrike" u="none">
                <a:solidFill>
                  <a:srgbClr val="000000"/>
                </a:solidFill>
                <a:uFillTx/>
                <a:latin typeface="Arial"/>
              </a:rPr>
              <a:t>→ </a:t>
            </a:r>
            <a:r>
              <a:rPr b="0" lang="fr-FR" sz="1600" strike="noStrike" u="none">
                <a:solidFill>
                  <a:srgbClr val="000000"/>
                </a:solidFill>
                <a:uFillTx/>
                <a:latin typeface="Arial"/>
              </a:rPr>
              <a:t>en 2018, les 10 % des habitants de Mayotte les plus aisés ont un niveau plancher 6,8 fois &gt; au niveau de vie médian de la population, alors qu’il était 4 fois supérieur en 2011. En comparaison les inégalités dans l’hexagone sont nettement moins fortes (rapport de 1,8 en 2018).</a:t>
            </a:r>
            <a:endParaRPr b="0" lang="es-ES" sz="1600" strike="noStrike" u="none">
              <a:solidFill>
                <a:srgbClr val="000000"/>
              </a:solidFill>
              <a:uFillTx/>
              <a:latin typeface="Arial"/>
            </a:endParaRPr>
          </a:p>
          <a:p>
            <a:pPr marL="216000" indent="-216000">
              <a:buNone/>
            </a:pPr>
            <a:endParaRPr b="0" lang="es-ES" sz="1600" strike="noStrike" u="none">
              <a:solidFill>
                <a:srgbClr val="000000"/>
              </a:solidFill>
              <a:uFillTx/>
              <a:latin typeface="Arial"/>
            </a:endParaRPr>
          </a:p>
          <a:p>
            <a:pPr marL="216000" indent="-216000">
              <a:buNone/>
            </a:pPr>
            <a:r>
              <a:rPr b="0" lang="fr-FR" sz="1600" strike="noStrike" u="none">
                <a:solidFill>
                  <a:srgbClr val="000000"/>
                </a:solidFill>
                <a:uFillTx/>
                <a:latin typeface="Arial"/>
              </a:rPr>
              <a:t>Cette hausse des inégalités est liée au fait que les revenus des ménages ont évolué différemment sur la période  le niveau de vie des ménages les plus aisés augmente, tandis que celui des plus modestes baisse. En 2018, les 40 % les plus modestes de la population ont un niveau de vie plafond inférieur de 20 % à celui de 2011. Quant aux 10 % les plus riches, leur niveau de vie plancher augmente fortement sur la période (+50%).</a:t>
            </a:r>
            <a:endParaRPr b="0" lang="es-ES" sz="1600" strike="noStrike" u="none">
              <a:solidFill>
                <a:srgbClr val="000000"/>
              </a:solidFill>
              <a:uFillTx/>
              <a:latin typeface="Arial"/>
            </a:endParaRPr>
          </a:p>
          <a:p>
            <a:pPr marL="216000" indent="-216000">
              <a:buNone/>
            </a:pPr>
            <a:r>
              <a:rPr b="0" lang="fr-FR" sz="1600" strike="noStrike" u="none">
                <a:solidFill>
                  <a:srgbClr val="000000"/>
                </a:solidFill>
                <a:uFillTx/>
                <a:latin typeface="Arial"/>
              </a:rPr>
              <a:t>→ </a:t>
            </a:r>
            <a:r>
              <a:rPr b="0" lang="fr-FR" sz="1600" strike="noStrike" u="none">
                <a:solidFill>
                  <a:srgbClr val="000000"/>
                </a:solidFill>
                <a:uFillTx/>
                <a:latin typeface="Arial"/>
              </a:rPr>
              <a:t>En conséquence le niveau de vie médian des habitants de Mayotte reste 6 fois plus faible que celui des habitants de métropole. Il baisse même par rapport à 2011, alors qu’il avait nettement progressé auparavant.</a:t>
            </a:r>
            <a:endParaRPr b="0" lang="es-ES" sz="1600" strike="noStrike" u="none">
              <a:solidFill>
                <a:srgbClr val="000000"/>
              </a:solidFill>
              <a:uFillTx/>
              <a:latin typeface="Arial"/>
            </a:endParaRPr>
          </a:p>
          <a:p>
            <a:pPr marL="216000" indent="-216000">
              <a:buNone/>
            </a:pPr>
            <a:endParaRPr b="0" lang="es-ES" sz="1200" strike="noStrike" u="none">
              <a:solidFill>
                <a:srgbClr val="000000"/>
              </a:solidFill>
              <a:uFillTx/>
              <a:latin typeface="Arial"/>
            </a:endParaRPr>
          </a:p>
          <a:p>
            <a:pPr marL="216000" indent="-216000">
              <a:buNone/>
            </a:pPr>
            <a:endParaRPr b="0" lang="es-ES" sz="1200" strike="noStrike" u="none">
              <a:solidFill>
                <a:srgbClr val="000000"/>
              </a:solidFill>
              <a:uFillTx/>
              <a:latin typeface="Arial"/>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5" name="PlaceHolder 1"/>
          <p:cNvSpPr>
            <a:spLocks noGrp="1"/>
          </p:cNvSpPr>
          <p:nvPr>
            <p:ph type="sldImg"/>
          </p:nvPr>
        </p:nvSpPr>
        <p:spPr>
          <a:xfrm>
            <a:off x="0" y="812520"/>
            <a:ext cx="360" cy="360"/>
          </a:xfrm>
          <a:prstGeom prst="rect">
            <a:avLst/>
          </a:prstGeom>
          <a:ln w="0">
            <a:noFill/>
          </a:ln>
        </p:spPr>
      </p:sp>
      <p:sp>
        <p:nvSpPr>
          <p:cNvPr id="496" name="PlaceHolder 2"/>
          <p:cNvSpPr>
            <a:spLocks noGrp="1"/>
          </p:cNvSpPr>
          <p:nvPr>
            <p:ph type="body"/>
          </p:nvPr>
        </p:nvSpPr>
        <p:spPr>
          <a:xfrm>
            <a:off x="720000" y="4998600"/>
            <a:ext cx="6047640" cy="5480280"/>
          </a:xfrm>
          <a:prstGeom prst="rect">
            <a:avLst/>
          </a:prstGeom>
          <a:noFill/>
          <a:ln w="0">
            <a:noFill/>
          </a:ln>
        </p:spPr>
        <p:txBody>
          <a:bodyPr lIns="0" rIns="0" tIns="0" bIns="0" anchor="t">
            <a:noAutofit/>
          </a:bodyPr>
          <a:p>
            <a:pPr marL="216000" indent="-216000">
              <a:buNone/>
            </a:pPr>
            <a:endParaRPr b="0" lang="es-ES" sz="1500" strike="noStrike" u="none">
              <a:solidFill>
                <a:srgbClr val="000000"/>
              </a:solidFill>
              <a:uFillTx/>
              <a:latin typeface="Arial"/>
            </a:endParaRPr>
          </a:p>
          <a:p>
            <a:pPr marL="216000" indent="-216000">
              <a:buNone/>
            </a:pPr>
            <a:r>
              <a:rPr b="0" lang="fr-FR" sz="1500" strike="noStrike" u="none">
                <a:solidFill>
                  <a:srgbClr val="000000"/>
                </a:solidFill>
                <a:uFillTx/>
                <a:latin typeface="Arial"/>
                <a:ea typeface="SimSun"/>
              </a:rPr>
              <a:t>Malgré la forte croissance de l’activité économique sur les 10 dernières, le niveau de richesses créées à Mayotte reste très largement inférieur à celui des autres régions françaises.</a:t>
            </a:r>
            <a:endParaRPr b="0" lang="es-ES" sz="1500" strike="noStrike" u="none">
              <a:solidFill>
                <a:srgbClr val="000000"/>
              </a:solidFill>
              <a:uFillTx/>
              <a:latin typeface="Arial"/>
            </a:endParaRPr>
          </a:p>
          <a:p>
            <a:pPr marL="216000" indent="-216000">
              <a:buNone/>
            </a:pPr>
            <a:endParaRPr b="0" lang="es-ES" sz="1500" strike="noStrike" u="none">
              <a:solidFill>
                <a:srgbClr val="000000"/>
              </a:solidFill>
              <a:uFillTx/>
              <a:latin typeface="Arial"/>
            </a:endParaRPr>
          </a:p>
          <a:p>
            <a:pPr marL="216000" indent="-216000">
              <a:buNone/>
            </a:pPr>
            <a:r>
              <a:rPr b="0" lang="fr-FR" sz="1500" strike="noStrike" u="none">
                <a:solidFill>
                  <a:srgbClr val="000000"/>
                </a:solidFill>
                <a:uFillTx/>
                <a:latin typeface="Arial"/>
                <a:ea typeface="SimSun"/>
              </a:rPr>
              <a:t>Description du graph + explication PPA...en fct du référentiel Mayotte est pauvre parmi les riches...</a:t>
            </a:r>
            <a:endParaRPr b="0" lang="es-ES" sz="1500" strike="noStrike" u="none">
              <a:solidFill>
                <a:srgbClr val="000000"/>
              </a:solidFill>
              <a:uFillTx/>
              <a:latin typeface="Arial"/>
            </a:endParaRPr>
          </a:p>
          <a:p>
            <a:pPr marL="216000" indent="-216000">
              <a:buNone/>
            </a:pPr>
            <a:endParaRPr b="0" lang="es-ES" sz="1500" strike="noStrike" u="none">
              <a:solidFill>
                <a:srgbClr val="000000"/>
              </a:solidFill>
              <a:uFillTx/>
              <a:latin typeface="Arial"/>
            </a:endParaRPr>
          </a:p>
          <a:p>
            <a:pPr marL="216000" indent="-216000">
              <a:buNone/>
            </a:pPr>
            <a:r>
              <a:rPr b="0" lang="fr-FR" sz="1500" strike="noStrike" u="none">
                <a:solidFill>
                  <a:srgbClr val="000000"/>
                </a:solidFill>
                <a:uFillTx/>
                <a:latin typeface="Arial"/>
                <a:ea typeface="SimSun"/>
              </a:rPr>
              <a:t>La faiblesse du PIB/hab au regard de la moyenne nationale s’explique :</a:t>
            </a:r>
            <a:endParaRPr b="0" lang="es-ES" sz="1500" strike="noStrike" u="none">
              <a:solidFill>
                <a:srgbClr val="000000"/>
              </a:solidFill>
              <a:uFillTx/>
              <a:latin typeface="Arial"/>
            </a:endParaRPr>
          </a:p>
          <a:p>
            <a:pPr marL="216000" indent="-216000">
              <a:buNone/>
            </a:pPr>
            <a:r>
              <a:rPr b="0" lang="fr-FR" sz="1500" strike="noStrike" u="none">
                <a:solidFill>
                  <a:srgbClr val="000000"/>
                </a:solidFill>
                <a:uFillTx/>
                <a:latin typeface="Arial"/>
                <a:ea typeface="SimSun"/>
              </a:rPr>
              <a:t>-surtout par un taux d’emploi 2 fois plus faible : seulement 32 % des habitants de Mayotte de 15 à 64 ans ont un emploi en 2021 contre 66 % dans l’hexagone.</a:t>
            </a:r>
            <a:endParaRPr b="0" lang="es-ES" sz="1500" strike="noStrike" u="none">
              <a:solidFill>
                <a:srgbClr val="000000"/>
              </a:solidFill>
              <a:uFillTx/>
              <a:latin typeface="Arial"/>
            </a:endParaRPr>
          </a:p>
          <a:p>
            <a:pPr marL="216000" indent="-216000">
              <a:buNone/>
            </a:pPr>
            <a:r>
              <a:rPr b="0" lang="fr-FR" sz="1500" strike="noStrike" u="none">
                <a:solidFill>
                  <a:srgbClr val="000000"/>
                </a:solidFill>
                <a:uFillTx/>
                <a:latin typeface="Arial"/>
                <a:ea typeface="SimSun"/>
              </a:rPr>
              <a:t>-En outre les emplois sont en moyenne moins productifs à Mayotte : ils génèrent 50 000 € par emploi, 2 fois moins qu’au niveau national. </a:t>
            </a:r>
            <a:endParaRPr b="0" lang="es-ES" sz="1500" strike="noStrike" u="none">
              <a:solidFill>
                <a:srgbClr val="000000"/>
              </a:solidFill>
              <a:uFillTx/>
              <a:latin typeface="Arial"/>
            </a:endParaRPr>
          </a:p>
          <a:p>
            <a:pPr marL="216000" indent="-216000">
              <a:buNone/>
            </a:pPr>
            <a:endParaRPr b="0" lang="es-ES" sz="1500" strike="noStrike" u="none">
              <a:solidFill>
                <a:srgbClr val="000000"/>
              </a:solidFill>
              <a:uFillTx/>
              <a:latin typeface="Arial"/>
            </a:endParaRPr>
          </a:p>
          <a:p>
            <a:pPr marL="216000" indent="-216000">
              <a:buNone/>
            </a:pPr>
            <a:r>
              <a:rPr b="0" lang="fr-FR" sz="1500" strike="noStrike" u="none">
                <a:solidFill>
                  <a:srgbClr val="000000"/>
                </a:solidFill>
                <a:uFillTx/>
                <a:latin typeface="Arial"/>
                <a:ea typeface="SimSun"/>
              </a:rPr>
              <a:t>-De plus les secteurs d’activités à forte valeur ajoutée (industrie, information – communication, finance et assurances,…) sont en effet peu présents à Mayotte</a:t>
            </a:r>
            <a:endParaRPr b="0" lang="es-ES" sz="1500" strike="noStrike" u="none">
              <a:solidFill>
                <a:srgbClr val="000000"/>
              </a:solidFill>
              <a:uFillTx/>
              <a:latin typeface="Arial"/>
            </a:endParaRPr>
          </a:p>
          <a:p>
            <a:pPr marL="216000" indent="-216000">
              <a:buNone/>
            </a:pPr>
            <a:endParaRPr b="0" lang="es-ES" sz="1400" strike="noStrike" u="none">
              <a:solidFill>
                <a:srgbClr val="000000"/>
              </a:solidFill>
              <a:uFillTx/>
              <a:latin typeface="Arial"/>
            </a:endParaRPr>
          </a:p>
          <a:p>
            <a:pPr marL="216000" indent="-216000">
              <a:buNone/>
            </a:pPr>
            <a:endParaRPr b="0" lang="es-ES" sz="1400" strike="noStrike" u="none">
              <a:solidFill>
                <a:srgbClr val="000000"/>
              </a:solidFill>
              <a:uFillTx/>
              <a:latin typeface="Arial"/>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7" name="PlaceHolder 1"/>
          <p:cNvSpPr>
            <a:spLocks noGrp="1"/>
          </p:cNvSpPr>
          <p:nvPr>
            <p:ph type="sldImg"/>
          </p:nvPr>
        </p:nvSpPr>
        <p:spPr>
          <a:xfrm>
            <a:off x="685800" y="1143000"/>
            <a:ext cx="5486040" cy="3085920"/>
          </a:xfrm>
          <a:prstGeom prst="rect">
            <a:avLst/>
          </a:prstGeom>
          <a:ln w="0">
            <a:noFill/>
          </a:ln>
        </p:spPr>
      </p:sp>
      <p:sp>
        <p:nvSpPr>
          <p:cNvPr id="498"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marL="216000" indent="-216000">
              <a:buNone/>
            </a:pPr>
            <a:endParaRPr b="0" lang="es-ES" sz="1800" strike="noStrike" u="none">
              <a:solidFill>
                <a:srgbClr val="000000"/>
              </a:solidFill>
              <a:uFillTx/>
              <a:latin typeface="Arial"/>
            </a:endParaRPr>
          </a:p>
        </p:txBody>
      </p:sp>
      <p:sp>
        <p:nvSpPr>
          <p:cNvPr id="499" name="PlaceHolder 3"/>
          <p:cNvSpPr>
            <a:spLocks noGrp="1"/>
          </p:cNvSpPr>
          <p:nvPr>
            <p:ph type="sldNum" idx="48"/>
          </p:nvPr>
        </p:nvSpPr>
        <p:spPr>
          <a:xfrm>
            <a:off x="3884760" y="8685360"/>
            <a:ext cx="2971440" cy="458280"/>
          </a:xfrm>
          <a:prstGeom prst="rect">
            <a:avLst/>
          </a:prstGeom>
          <a:noFill/>
          <a:ln w="0">
            <a:noFill/>
          </a:ln>
        </p:spPr>
        <p:txBody>
          <a:bodyPr lIns="91440" rIns="91440" tIns="45720" bIns="45720" anchor="b">
            <a:noAutofit/>
          </a:bodyPr>
          <a:lstStyle>
            <a:lvl1pPr indent="0" algn="r">
              <a:lnSpc>
                <a:spcPct val="100000"/>
              </a:lnSpc>
              <a:buNone/>
              <a:defRPr b="0" lang="fr-FR" sz="1200" strike="noStrike" u="none">
                <a:solidFill>
                  <a:srgbClr val="000000"/>
                </a:solidFill>
                <a:uFillTx/>
                <a:latin typeface="Times New Roman"/>
              </a:defRPr>
            </a:lvl1pPr>
          </a:lstStyle>
          <a:p>
            <a:pPr indent="0" algn="r">
              <a:lnSpc>
                <a:spcPct val="100000"/>
              </a:lnSpc>
              <a:buNone/>
            </a:pPr>
            <a:fld id="{5F4109F7-C94E-450C-8F59-9F3BF6271DBA}" type="slidenum">
              <a:rPr b="0" lang="fr-FR" sz="1200" strike="noStrike" u="none">
                <a:solidFill>
                  <a:srgbClr val="000000"/>
                </a:solidFill>
                <a:uFillTx/>
                <a:latin typeface="Times New Roman"/>
              </a:rPr>
              <a:t>&lt;numéro&gt;</a:t>
            </a:fld>
            <a:endParaRPr b="0" lang="es-ES" sz="1200" strike="noStrike" u="none">
              <a:solidFill>
                <a:srgbClr val="000000"/>
              </a:solidFill>
              <a:uFillTx/>
              <a:latin typeface="Times New Roman"/>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0" name="PlaceHolder 1"/>
          <p:cNvSpPr>
            <a:spLocks noGrp="1"/>
          </p:cNvSpPr>
          <p:nvPr>
            <p:ph type="sldImg"/>
          </p:nvPr>
        </p:nvSpPr>
        <p:spPr>
          <a:xfrm>
            <a:off x="685800" y="1143000"/>
            <a:ext cx="5486040" cy="3085920"/>
          </a:xfrm>
          <a:prstGeom prst="rect">
            <a:avLst/>
          </a:prstGeom>
          <a:ln w="0">
            <a:noFill/>
          </a:ln>
        </p:spPr>
      </p:sp>
      <p:sp>
        <p:nvSpPr>
          <p:cNvPr id="501"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marL="216000" indent="-216000">
              <a:buNone/>
            </a:pPr>
            <a:endParaRPr b="0" lang="es-ES" sz="1800" strike="noStrike" u="none">
              <a:solidFill>
                <a:srgbClr val="000000"/>
              </a:solidFill>
              <a:uFillTx/>
              <a:latin typeface="Arial"/>
            </a:endParaRPr>
          </a:p>
        </p:txBody>
      </p:sp>
      <p:sp>
        <p:nvSpPr>
          <p:cNvPr id="502" name="PlaceHolder 3"/>
          <p:cNvSpPr>
            <a:spLocks noGrp="1"/>
          </p:cNvSpPr>
          <p:nvPr>
            <p:ph type="sldNum" idx="49"/>
          </p:nvPr>
        </p:nvSpPr>
        <p:spPr>
          <a:xfrm>
            <a:off x="3884760" y="8685360"/>
            <a:ext cx="2971440" cy="458280"/>
          </a:xfrm>
          <a:prstGeom prst="rect">
            <a:avLst/>
          </a:prstGeom>
          <a:noFill/>
          <a:ln w="0">
            <a:noFill/>
          </a:ln>
        </p:spPr>
        <p:txBody>
          <a:bodyPr lIns="91440" rIns="91440" tIns="45720" bIns="45720" anchor="b">
            <a:noAutofit/>
          </a:bodyPr>
          <a:lstStyle>
            <a:lvl1pPr indent="0" algn="r">
              <a:lnSpc>
                <a:spcPct val="100000"/>
              </a:lnSpc>
              <a:buNone/>
              <a:defRPr b="0" lang="fr-FR" sz="1200" strike="noStrike" u="none">
                <a:solidFill>
                  <a:srgbClr val="000000"/>
                </a:solidFill>
                <a:uFillTx/>
                <a:latin typeface="Times New Roman"/>
              </a:defRPr>
            </a:lvl1pPr>
          </a:lstStyle>
          <a:p>
            <a:pPr indent="0" algn="r">
              <a:lnSpc>
                <a:spcPct val="100000"/>
              </a:lnSpc>
              <a:buNone/>
            </a:pPr>
            <a:fld id="{4A8EFD70-E8EF-415F-872A-815B58DCB0B5}" type="slidenum">
              <a:rPr b="0" lang="fr-FR" sz="1200" strike="noStrike" u="none">
                <a:solidFill>
                  <a:srgbClr val="000000"/>
                </a:solidFill>
                <a:uFillTx/>
                <a:latin typeface="Times New Roman"/>
              </a:rPr>
              <a:t>&lt;numéro&gt;</a:t>
            </a:fld>
            <a:endParaRPr b="0" lang="es-ES" sz="1200" strike="noStrike" u="none">
              <a:solidFill>
                <a:srgbClr val="000000"/>
              </a:solidFill>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24.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2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12"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3"/>
          </p:nvPr>
        </p:nvSpPr>
        <p:spPr/>
        <p:txBody>
          <a:bodyPr/>
          <a:p>
            <a:fld id="{EBC7355C-E40A-42A9-8D9C-D827F642FC35}" type="slidenum">
              <a:t>&lt;#&gt;</a:t>
            </a:fld>
          </a:p>
        </p:txBody>
      </p:sp>
      <p:sp>
        <p:nvSpPr>
          <p:cNvPr id="6" name="PlaceHolder 5"/>
          <p:cNvSpPr>
            <a:spLocks noGrp="1"/>
          </p:cNvSpPr>
          <p:nvPr>
            <p:ph type="dt" idx="2"/>
          </p:nvPr>
        </p:nvSpPr>
        <p:spPr/>
        <p:txBody>
          <a:bodyPr/>
          <a:p>
            <a:r>
              <a:rPr lang="fr-FR"/>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3">
    <p:spTree>
      <p:nvGrpSpPr>
        <p:cNvPr id="1" name=""/>
        <p:cNvGrpSpPr/>
        <p:nvPr/>
      </p:nvGrpSpPr>
      <p:grpSpPr>
        <a:xfrm>
          <a:off x="0" y="0"/>
          <a:ext cx="0" cy="0"/>
          <a:chOff x="0" y="0"/>
          <a:chExt cx="0" cy="0"/>
        </a:xfrm>
      </p:grpSpPr>
      <p:sp>
        <p:nvSpPr>
          <p:cNvPr id="21"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22"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dt" idx="4"/>
          </p:nvPr>
        </p:nvSpPr>
        <p:spPr/>
        <p:txBody>
          <a:bodyPr/>
          <a:p>
            <a:r>
              <a:rPr lang="fr-F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6">
    <p:spTree>
      <p:nvGrpSpPr>
        <p:cNvPr id="1" name=""/>
        <p:cNvGrpSpPr/>
        <p:nvPr/>
      </p:nvGrpSpPr>
      <p:grpSpPr>
        <a:xfrm>
          <a:off x="0" y="0"/>
          <a:ext cx="0" cy="0"/>
          <a:chOff x="0" y="0"/>
          <a:chExt cx="0" cy="0"/>
        </a:xfrm>
      </p:grpSpPr>
      <p:sp>
        <p:nvSpPr>
          <p:cNvPr id="32"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33"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dt" idx="6"/>
          </p:nvPr>
        </p:nvSpPr>
        <p:spPr/>
        <p:txBody>
          <a:bodyPr/>
          <a:p>
            <a:r>
              <a:rPr lang="fr-F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9">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45"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10"/>
          </p:nvPr>
        </p:nvSpPr>
        <p:spPr/>
        <p:txBody>
          <a:bodyPr/>
          <a:p>
            <a:fld id="{85A38033-96A8-4808-9020-C460B794270B}" type="slidenum">
              <a:t>&lt;#&gt;</a:t>
            </a:fld>
          </a:p>
        </p:txBody>
      </p:sp>
      <p:sp>
        <p:nvSpPr>
          <p:cNvPr id="6" name="PlaceHolder 5"/>
          <p:cNvSpPr>
            <a:spLocks noGrp="1"/>
          </p:cNvSpPr>
          <p:nvPr>
            <p:ph type="dt" idx="9"/>
          </p:nvPr>
        </p:nvSpPr>
        <p:spPr/>
        <p:txBody>
          <a:bodyPr/>
          <a:p>
            <a:r>
              <a:rPr lang="fr-FR"/>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2">
    <p:spTree>
      <p:nvGrpSpPr>
        <p:cNvPr id="1" name=""/>
        <p:cNvGrpSpPr/>
        <p:nvPr/>
      </p:nvGrpSpPr>
      <p:grpSpPr>
        <a:xfrm>
          <a:off x="0" y="0"/>
          <a:ext cx="0" cy="0"/>
          <a:chOff x="0" y="0"/>
          <a:chExt cx="0" cy="0"/>
        </a:xfrm>
      </p:grpSpPr>
      <p:sp>
        <p:nvSpPr>
          <p:cNvPr id="54"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55"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ftr" idx="12"/>
          </p:nvPr>
        </p:nvSpPr>
        <p:spPr/>
        <p:txBody>
          <a:bodyPr/>
          <a:p>
            <a:r>
              <a:t>Footer</a:t>
            </a:r>
          </a:p>
        </p:txBody>
      </p:sp>
      <p:sp>
        <p:nvSpPr>
          <p:cNvPr id="5" name="PlaceHolder 4"/>
          <p:cNvSpPr>
            <a:spLocks noGrp="1"/>
          </p:cNvSpPr>
          <p:nvPr>
            <p:ph type="dt" idx="11"/>
          </p:nvPr>
        </p:nvSpPr>
        <p:spPr/>
        <p:txBody>
          <a:bodyPr/>
          <a:p>
            <a:r>
              <a:rPr lang="fr-FR"/>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2_">
    <p:spTree>
      <p:nvGrpSpPr>
        <p:cNvPr id="1" name=""/>
        <p:cNvGrpSpPr/>
        <p:nvPr/>
      </p:nvGrpSpPr>
      <p:grpSpPr>
        <a:xfrm>
          <a:off x="0" y="0"/>
          <a:ext cx="0" cy="0"/>
          <a:chOff x="0" y="0"/>
          <a:chExt cx="0" cy="0"/>
        </a:xfrm>
      </p:grpSpPr>
      <p:sp>
        <p:nvSpPr>
          <p:cNvPr id="64"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65"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ftr" idx="14"/>
          </p:nvPr>
        </p:nvSpPr>
        <p:spPr/>
        <p:txBody>
          <a:bodyPr/>
          <a:p>
            <a:r>
              <a:t>Footer</a:t>
            </a:r>
          </a:p>
        </p:txBody>
      </p:sp>
      <p:sp>
        <p:nvSpPr>
          <p:cNvPr id="5" name="PlaceHolder 4"/>
          <p:cNvSpPr>
            <a:spLocks noGrp="1"/>
          </p:cNvSpPr>
          <p:nvPr>
            <p:ph type="dt" idx="13"/>
          </p:nvPr>
        </p:nvSpPr>
        <p:spPr/>
        <p:txBody>
          <a:bodyPr/>
          <a:p>
            <a:r>
              <a:rPr lang="fr-FR"/>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Masque-Titre">
    <p:spTree>
      <p:nvGrpSpPr>
        <p:cNvPr id="1" name=""/>
        <p:cNvGrpSpPr/>
        <p:nvPr/>
      </p:nvGrpSpPr>
      <p:grpSpPr>
        <a:xfrm>
          <a:off x="0" y="0"/>
          <a:ext cx="0" cy="0"/>
          <a:chOff x="0" y="0"/>
          <a:chExt cx="0" cy="0"/>
        </a:xfrm>
      </p:grpSpPr>
      <p:sp>
        <p:nvSpPr>
          <p:cNvPr id="77"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78"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ftr" idx="15"/>
          </p:nvPr>
        </p:nvSpPr>
        <p:spPr/>
        <p:txBody>
          <a:bodyPr/>
          <a:p>
            <a:r>
              <a:t>Footer</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Masque-Partie">
    <p:spTree>
      <p:nvGrpSpPr>
        <p:cNvPr id="1" name=""/>
        <p:cNvGrpSpPr/>
        <p:nvPr/>
      </p:nvGrpSpPr>
      <p:grpSpPr>
        <a:xfrm>
          <a:off x="0" y="0"/>
          <a:ext cx="0" cy="0"/>
          <a:chOff x="0" y="0"/>
          <a:chExt cx="0" cy="0"/>
        </a:xfrm>
      </p:grpSpPr>
      <p:sp>
        <p:nvSpPr>
          <p:cNvPr id="87"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88"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Masque-Sommaire">
    <p:spTree>
      <p:nvGrpSpPr>
        <p:cNvPr id="1" name=""/>
        <p:cNvGrpSpPr/>
        <p:nvPr/>
      </p:nvGrpSpPr>
      <p:grpSpPr>
        <a:xfrm>
          <a:off x="0" y="0"/>
          <a:ext cx="0" cy="0"/>
          <a:chOff x="0" y="0"/>
          <a:chExt cx="0" cy="0"/>
        </a:xfrm>
      </p:grpSpPr>
      <p:sp>
        <p:nvSpPr>
          <p:cNvPr id="95"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96"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ftr" idx="16"/>
          </p:nvPr>
        </p:nvSpPr>
        <p:spPr/>
        <p:txBody>
          <a:bodyPr/>
          <a:p>
            <a:r>
              <a:t>Footer</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2__">
    <p:spTree>
      <p:nvGrpSpPr>
        <p:cNvPr id="1" name=""/>
        <p:cNvGrpSpPr/>
        <p:nvPr/>
      </p:nvGrpSpPr>
      <p:grpSpPr>
        <a:xfrm>
          <a:off x="0" y="0"/>
          <a:ext cx="0" cy="0"/>
          <a:chOff x="0" y="0"/>
          <a:chExt cx="0" cy="0"/>
        </a:xfrm>
      </p:grpSpPr>
      <p:sp>
        <p:nvSpPr>
          <p:cNvPr id="105"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106"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ftr" idx="18"/>
          </p:nvPr>
        </p:nvSpPr>
        <p:spPr/>
        <p:txBody>
          <a:bodyPr/>
          <a:p>
            <a:r>
              <a:t>Footer</a:t>
            </a:r>
          </a:p>
        </p:txBody>
      </p:sp>
      <p:sp>
        <p:nvSpPr>
          <p:cNvPr id="5" name="PlaceHolder 4"/>
          <p:cNvSpPr>
            <a:spLocks noGrp="1"/>
          </p:cNvSpPr>
          <p:nvPr>
            <p:ph type="dt" idx="17"/>
          </p:nvPr>
        </p:nvSpPr>
        <p:spPr/>
        <p:txBody>
          <a:bodyPr/>
          <a:p>
            <a:r>
              <a:rPr lang="fr-FR"/>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tandard">
    <p:spTree>
      <p:nvGrpSpPr>
        <p:cNvPr id="1" name=""/>
        <p:cNvGrpSpPr/>
        <p:nvPr/>
      </p:nvGrpSpPr>
      <p:grpSpPr>
        <a:xfrm>
          <a:off x="0" y="0"/>
          <a:ext cx="0" cy="0"/>
          <a:chOff x="0" y="0"/>
          <a:chExt cx="0" cy="0"/>
        </a:xfrm>
      </p:grpSpPr>
      <p:sp>
        <p:nvSpPr>
          <p:cNvPr id="109"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110"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9_">
    <p:spTree>
      <p:nvGrpSpPr>
        <p:cNvPr id="1" name=""/>
        <p:cNvGrpSpPr/>
        <p:nvPr/>
      </p:nvGrpSpPr>
      <p:grpSpPr>
        <a:xfrm>
          <a:off x="0" y="0"/>
          <a:ext cx="0" cy="0"/>
          <a:chOff x="0" y="0"/>
          <a:chExt cx="0" cy="0"/>
        </a:xfrm>
      </p:grpSpPr>
      <p:sp>
        <p:nvSpPr>
          <p:cNvPr id="121"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122"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1"/>
          </p:nvPr>
        </p:nvSpPr>
        <p:spPr/>
        <p:txBody>
          <a:bodyPr/>
          <a:p>
            <a:fld id="{20A1759D-2684-4D1E-B9E2-6115A0D4F397}" type="slidenum">
              <a:t>&lt;#&gt;</a:t>
            </a:fld>
          </a:p>
        </p:txBody>
      </p:sp>
      <p:sp>
        <p:nvSpPr>
          <p:cNvPr id="6" name="PlaceHolder 5"/>
          <p:cNvSpPr>
            <a:spLocks noGrp="1"/>
          </p:cNvSpPr>
          <p:nvPr>
            <p:ph type="dt" idx="20"/>
          </p:nvPr>
        </p:nvSpPr>
        <p:spPr/>
        <p:txBody>
          <a:bodyPr/>
          <a:p>
            <a:r>
              <a:rPr lang="fr-FR"/>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Masque-Partie_">
    <p:spTree>
      <p:nvGrpSpPr>
        <p:cNvPr id="1" name=""/>
        <p:cNvGrpSpPr/>
        <p:nvPr/>
      </p:nvGrpSpPr>
      <p:grpSpPr>
        <a:xfrm>
          <a:off x="0" y="0"/>
          <a:ext cx="0" cy="0"/>
          <a:chOff x="0" y="0"/>
          <a:chExt cx="0" cy="0"/>
        </a:xfrm>
      </p:grpSpPr>
      <p:sp>
        <p:nvSpPr>
          <p:cNvPr id="133"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134"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sldNum" idx="22"/>
          </p:nvPr>
        </p:nvSpPr>
        <p:spPr/>
        <p:txBody>
          <a:bodyPr/>
          <a:p>
            <a:fld id="{338AC61A-9C81-48AE-AE91-B0D0D6AC03F3}" type="slidenum">
              <a:t>&lt;#&gt;</a:t>
            </a:fld>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Masque-Contenu">
    <p:spTree>
      <p:nvGrpSpPr>
        <p:cNvPr id="1" name=""/>
        <p:cNvGrpSpPr/>
        <p:nvPr/>
      </p:nvGrpSpPr>
      <p:grpSpPr>
        <a:xfrm>
          <a:off x="0" y="0"/>
          <a:ext cx="0" cy="0"/>
          <a:chOff x="0" y="0"/>
          <a:chExt cx="0" cy="0"/>
        </a:xfrm>
      </p:grpSpPr>
      <p:sp>
        <p:nvSpPr>
          <p:cNvPr id="141"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142"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Masque-Contenu_">
    <p:spTree>
      <p:nvGrpSpPr>
        <p:cNvPr id="1" name=""/>
        <p:cNvGrpSpPr/>
        <p:nvPr/>
      </p:nvGrpSpPr>
      <p:grpSpPr>
        <a:xfrm>
          <a:off x="0" y="0"/>
          <a:ext cx="0" cy="0"/>
          <a:chOff x="0" y="0"/>
          <a:chExt cx="0" cy="0"/>
        </a:xfrm>
      </p:grpSpPr>
      <p:sp>
        <p:nvSpPr>
          <p:cNvPr id="150"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151"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sldNum" idx="23"/>
          </p:nvPr>
        </p:nvSpPr>
        <p:spPr/>
        <p:txBody>
          <a:bodyPr/>
          <a:p>
            <a:fld id="{93DD0078-D1A3-46B7-AE77-46627BE662F6}" type="slidenum">
              <a:t>&lt;#&gt;</a:t>
            </a:fld>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Page de garde">
    <p:spTree>
      <p:nvGrpSpPr>
        <p:cNvPr id="1" name=""/>
        <p:cNvGrpSpPr/>
        <p:nvPr/>
      </p:nvGrpSpPr>
      <p:grpSpPr>
        <a:xfrm>
          <a:off x="0" y="0"/>
          <a:ext cx="0" cy="0"/>
          <a:chOff x="0" y="0"/>
          <a:chExt cx="0" cy="0"/>
        </a:xfrm>
      </p:grpSpPr>
      <p:sp>
        <p:nvSpPr>
          <p:cNvPr id="161"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162" name="PlaceHolder 2"/>
          <p:cNvSpPr>
            <a:spLocks noGrp="1"/>
          </p:cNvSpPr>
          <p:nvPr>
            <p:ph type="subTitle"/>
          </p:nvPr>
        </p:nvSpPr>
        <p:spPr>
          <a:xfrm>
            <a:off x="1123920" y="4278240"/>
            <a:ext cx="2526840" cy="1421280"/>
          </a:xfrm>
          <a:prstGeom prst="rect">
            <a:avLst/>
          </a:prstGeom>
          <a:noFill/>
          <a:ln w="0">
            <a:noFill/>
          </a:ln>
        </p:spPr>
        <p:txBody>
          <a:bodyPr lIns="0" rIns="0" tIns="0" bIns="0" anchor="ctr">
            <a:noAutofit/>
          </a:bodyPr>
          <a:p>
            <a:pPr indent="0" algn="ctr">
              <a:buNone/>
            </a:pPr>
            <a:endParaRPr b="0" lang="es-ES" sz="3200" strike="noStrike" u="none">
              <a:solidFill>
                <a:srgbClr val="000000"/>
              </a:solidFill>
              <a:uFillTx/>
              <a:latin typeface="Arial"/>
            </a:endParaRPr>
          </a:p>
        </p:txBody>
      </p:sp>
      <p:sp>
        <p:nvSpPr>
          <p:cNvPr id="4" name="PlaceHolder 3"/>
          <p:cNvSpPr>
            <a:spLocks noGrp="1"/>
          </p:cNvSpPr>
          <p:nvPr>
            <p:ph type="dt" idx="24"/>
          </p:nvPr>
        </p:nvSpPr>
        <p:spPr/>
        <p:txBody>
          <a:bodyPr/>
          <a:p>
            <a:r>
              <a:rPr lang="fr-FR"/>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Page de garde">
    <p:spTree>
      <p:nvGrpSpPr>
        <p:cNvPr id="1" name=""/>
        <p:cNvGrpSpPr/>
        <p:nvPr/>
      </p:nvGrpSpPr>
      <p:grpSpPr>
        <a:xfrm>
          <a:off x="0" y="0"/>
          <a:ext cx="0" cy="0"/>
          <a:chOff x="0" y="0"/>
          <a:chExt cx="0" cy="0"/>
        </a:xfrm>
      </p:grpSpPr>
      <p:sp>
        <p:nvSpPr>
          <p:cNvPr id="163"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164"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dt" idx="24"/>
          </p:nvPr>
        </p:nvSpPr>
        <p:spPr/>
        <p:txBody>
          <a:bodyPr/>
          <a:p>
            <a:r>
              <a:rPr lang="fr-FR"/>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ommaire">
    <p:spTree>
      <p:nvGrpSpPr>
        <p:cNvPr id="1" name=""/>
        <p:cNvGrpSpPr/>
        <p:nvPr/>
      </p:nvGrpSpPr>
      <p:grpSpPr>
        <a:xfrm>
          <a:off x="0" y="0"/>
          <a:ext cx="0" cy="0"/>
          <a:chOff x="0" y="0"/>
          <a:chExt cx="0" cy="0"/>
        </a:xfrm>
      </p:grpSpPr>
      <p:sp>
        <p:nvSpPr>
          <p:cNvPr id="2" name="PlaceHolder 1"/>
          <p:cNvSpPr>
            <a:spLocks noGrp="1"/>
          </p:cNvSpPr>
          <p:nvPr>
            <p:ph type="ftr" idx="25"/>
          </p:nvPr>
        </p:nvSpPr>
        <p:spPr/>
        <p:txBody>
          <a:bodyPr/>
          <a:p>
            <a:r>
              <a:t>Footer</a:t>
            </a:r>
          </a:p>
        </p:txBody>
      </p:sp>
      <p:sp>
        <p:nvSpPr>
          <p:cNvPr id="3" name="PlaceHolder 2"/>
          <p:cNvSpPr>
            <a:spLocks noGrp="1"/>
          </p:cNvSpPr>
          <p:nvPr>
            <p:ph type="sldNum" idx="26"/>
          </p:nvPr>
        </p:nvSpPr>
        <p:spPr/>
        <p:txBody>
          <a:bodyPr/>
          <a:p>
            <a:fld id="{B9637AFE-CF95-446E-9957-2A2466254BCC}" type="slidenum">
              <a:t>&lt;#&gt;</a:t>
            </a:fld>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ommaire">
    <p:spTree>
      <p:nvGrpSpPr>
        <p:cNvPr id="1" name=""/>
        <p:cNvGrpSpPr/>
        <p:nvPr/>
      </p:nvGrpSpPr>
      <p:grpSpPr>
        <a:xfrm>
          <a:off x="0" y="0"/>
          <a:ext cx="0" cy="0"/>
          <a:chOff x="0" y="0"/>
          <a:chExt cx="0" cy="0"/>
        </a:xfrm>
      </p:grpSpPr>
      <p:sp>
        <p:nvSpPr>
          <p:cNvPr id="170"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171"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D77CA7E6-5CE9-42C6-97A8-E57D5D90E67D}" type="slidenum">
              <a:t>&lt;#&gt;</a:t>
            </a:fld>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Chapitre bleu">
    <p:spTree>
      <p:nvGrpSpPr>
        <p:cNvPr id="1" name=""/>
        <p:cNvGrpSpPr/>
        <p:nvPr/>
      </p:nvGrpSpPr>
      <p:grpSpPr>
        <a:xfrm>
          <a:off x="0" y="0"/>
          <a:ext cx="0" cy="0"/>
          <a:chOff x="0" y="0"/>
          <a:chExt cx="0" cy="0"/>
        </a:xfrm>
      </p:grpSpPr>
      <p:sp>
        <p:nvSpPr>
          <p:cNvPr id="2" name="PlaceHolder 1"/>
          <p:cNvSpPr>
            <a:spLocks noGrp="1"/>
          </p:cNvSpPr>
          <p:nvPr>
            <p:ph type="ftr" idx="27"/>
          </p:nvPr>
        </p:nvSpPr>
        <p:spPr/>
        <p:txBody>
          <a:bodyPr/>
          <a:p>
            <a:r>
              <a:t>Footer</a:t>
            </a:r>
          </a:p>
        </p:txBody>
      </p:sp>
      <p:sp>
        <p:nvSpPr>
          <p:cNvPr id="3" name="PlaceHolder 2"/>
          <p:cNvSpPr>
            <a:spLocks noGrp="1"/>
          </p:cNvSpPr>
          <p:nvPr>
            <p:ph type="sldNum" idx="28"/>
          </p:nvPr>
        </p:nvSpPr>
        <p:spPr/>
        <p:txBody>
          <a:bodyPr/>
          <a:p>
            <a:fld id="{21AC8AF8-F2CB-4D50-852E-B59269AA67FF}" type="slidenum">
              <a:t>&lt;#&gt;</a:t>
            </a:fld>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1_Chapitre bleu">
    <p:spTree>
      <p:nvGrpSpPr>
        <p:cNvPr id="1" name=""/>
        <p:cNvGrpSpPr/>
        <p:nvPr/>
      </p:nvGrpSpPr>
      <p:grpSpPr>
        <a:xfrm>
          <a:off x="0" y="0"/>
          <a:ext cx="0" cy="0"/>
          <a:chOff x="0" y="0"/>
          <a:chExt cx="0" cy="0"/>
        </a:xfrm>
      </p:grpSpPr>
      <p:sp>
        <p:nvSpPr>
          <p:cNvPr id="187"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188"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ftr" idx="27"/>
          </p:nvPr>
        </p:nvSpPr>
        <p:spPr/>
        <p:txBody>
          <a:bodyPr/>
          <a:p>
            <a:r>
              <a:t>Footer</a:t>
            </a:r>
          </a:p>
        </p:txBody>
      </p:sp>
      <p:sp>
        <p:nvSpPr>
          <p:cNvPr id="5" name="PlaceHolder 4"/>
          <p:cNvSpPr>
            <a:spLocks noGrp="1"/>
          </p:cNvSpPr>
          <p:nvPr>
            <p:ph type="sldNum" idx="28"/>
          </p:nvPr>
        </p:nvSpPr>
        <p:spPr/>
        <p:txBody>
          <a:bodyPr/>
          <a:p>
            <a:fld id="{9B2C3EC2-4296-4134-B892-991180EA7DFD}" type="slidenum">
              <a:t>&lt;#&gt;</a:t>
            </a:fld>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re et message bas">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C03B4125-3554-4CE6-A906-64939B5C6962}" type="slidenum">
              <a:t>&lt;#&gt;</a:t>
            </a:fld>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re et message bas">
    <p:spTree>
      <p:nvGrpSpPr>
        <p:cNvPr id="1" name=""/>
        <p:cNvGrpSpPr/>
        <p:nvPr/>
      </p:nvGrpSpPr>
      <p:grpSpPr>
        <a:xfrm>
          <a:off x="0" y="0"/>
          <a:ext cx="0" cy="0"/>
          <a:chOff x="0" y="0"/>
          <a:chExt cx="0" cy="0"/>
        </a:xfrm>
      </p:grpSpPr>
      <p:sp>
        <p:nvSpPr>
          <p:cNvPr id="196"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197" name="PlaceHolder 2"/>
          <p:cNvSpPr>
            <a:spLocks noGrp="1"/>
          </p:cNvSpPr>
          <p:nvPr>
            <p:ph/>
          </p:nvPr>
        </p:nvSpPr>
        <p:spPr>
          <a:xfrm>
            <a:off x="1123920" y="4278240"/>
            <a:ext cx="2526840" cy="142128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 name="PlaceHolder 3"/>
          <p:cNvSpPr>
            <a:spLocks noGrp="1"/>
          </p:cNvSpPr>
          <p:nvPr>
            <p:ph type="ftr" idx="29"/>
          </p:nvPr>
        </p:nvSpPr>
        <p:spPr/>
        <p:txBody>
          <a:bodyPr/>
          <a:p>
            <a:r>
              <a:t>Footer</a:t>
            </a:r>
          </a:p>
        </p:txBody>
      </p:sp>
      <p:sp>
        <p:nvSpPr>
          <p:cNvPr id="5" name="PlaceHolder 4"/>
          <p:cNvSpPr>
            <a:spLocks noGrp="1"/>
          </p:cNvSpPr>
          <p:nvPr>
            <p:ph type="sldNum" idx="30"/>
          </p:nvPr>
        </p:nvSpPr>
        <p:spPr/>
        <p:txBody>
          <a:bodyPr/>
          <a:p>
            <a:fld id="{C0C75E96-B807-42A5-AE13-E4598D276645}" type="slidenum">
              <a:t>&lt;#&gt;</a:t>
            </a:fld>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re et message bas">
    <p:spTree>
      <p:nvGrpSpPr>
        <p:cNvPr id="1" name=""/>
        <p:cNvGrpSpPr/>
        <p:nvPr/>
      </p:nvGrpSpPr>
      <p:grpSpPr>
        <a:xfrm>
          <a:off x="0" y="0"/>
          <a:ext cx="0" cy="0"/>
          <a:chOff x="0" y="0"/>
          <a:chExt cx="0" cy="0"/>
        </a:xfrm>
      </p:grpSpPr>
      <p:sp>
        <p:nvSpPr>
          <p:cNvPr id="198"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199" name="PlaceHolder 2"/>
          <p:cNvSpPr>
            <a:spLocks noGrp="1"/>
          </p:cNvSpPr>
          <p:nvPr>
            <p:ph type="subTitle"/>
          </p:nvPr>
        </p:nvSpPr>
        <p:spPr>
          <a:xfrm>
            <a:off x="1123920" y="4278240"/>
            <a:ext cx="2526840" cy="1421280"/>
          </a:xfrm>
          <a:prstGeom prst="rect">
            <a:avLst/>
          </a:prstGeom>
          <a:noFill/>
          <a:ln w="0">
            <a:noFill/>
          </a:ln>
        </p:spPr>
        <p:txBody>
          <a:bodyPr lIns="0" rIns="0" tIns="0" bIns="0" anchor="ctr">
            <a:noAutofit/>
          </a:bodyPr>
          <a:p>
            <a:pPr indent="0" algn="ctr">
              <a:buNone/>
            </a:pPr>
            <a:endParaRPr b="0" lang="es-ES" sz="3200" strike="noStrike" u="none">
              <a:solidFill>
                <a:srgbClr val="000000"/>
              </a:solidFill>
              <a:uFillTx/>
              <a:latin typeface="Arial"/>
            </a:endParaRPr>
          </a:p>
        </p:txBody>
      </p:sp>
      <p:sp>
        <p:nvSpPr>
          <p:cNvPr id="4" name="PlaceHolder 3"/>
          <p:cNvSpPr>
            <a:spLocks noGrp="1"/>
          </p:cNvSpPr>
          <p:nvPr>
            <p:ph type="ftr" idx="29"/>
          </p:nvPr>
        </p:nvSpPr>
        <p:spPr/>
        <p:txBody>
          <a:bodyPr/>
          <a:p>
            <a:r>
              <a:t>Footer</a:t>
            </a:r>
          </a:p>
        </p:txBody>
      </p:sp>
      <p:sp>
        <p:nvSpPr>
          <p:cNvPr id="5" name="PlaceHolder 4"/>
          <p:cNvSpPr>
            <a:spLocks noGrp="1"/>
          </p:cNvSpPr>
          <p:nvPr>
            <p:ph type="sldNum" idx="30"/>
          </p:nvPr>
        </p:nvSpPr>
        <p:spPr/>
        <p:txBody>
          <a:bodyPr/>
          <a:p>
            <a:fld id="{CA526A55-2CC3-4ED7-BD56-15742E62CA0E}" type="slidenum">
              <a:t>&lt;#&gt;</a:t>
            </a:fld>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re et message bas">
    <p:spTree>
      <p:nvGrpSpPr>
        <p:cNvPr id="1" name=""/>
        <p:cNvGrpSpPr/>
        <p:nvPr/>
      </p:nvGrpSpPr>
      <p:grpSpPr>
        <a:xfrm>
          <a:off x="0" y="0"/>
          <a:ext cx="0" cy="0"/>
          <a:chOff x="0" y="0"/>
          <a:chExt cx="0" cy="0"/>
        </a:xfrm>
      </p:grpSpPr>
      <p:sp>
        <p:nvSpPr>
          <p:cNvPr id="200"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201" name="PlaceHolder 2"/>
          <p:cNvSpPr>
            <a:spLocks noGrp="1"/>
          </p:cNvSpPr>
          <p:nvPr>
            <p:ph/>
          </p:nvPr>
        </p:nvSpPr>
        <p:spPr>
          <a:xfrm>
            <a:off x="1123920" y="4278240"/>
            <a:ext cx="1233000" cy="1421280"/>
          </a:xfrm>
          <a:prstGeom prst="rect">
            <a:avLst/>
          </a:prstGeom>
          <a:noFill/>
          <a:ln w="0">
            <a:noFill/>
          </a:ln>
        </p:spPr>
        <p:txBody>
          <a:bodyPr lIns="0" rIns="0" tIns="0" bIns="0" anchor="t">
            <a:normAutofit fontScale="70000" lnSpcReduction="19999"/>
          </a:bodyPr>
          <a:p>
            <a:pPr indent="0">
              <a:lnSpc>
                <a:spcPct val="90000"/>
              </a:lnSpc>
              <a:spcBef>
                <a:spcPts val="1417"/>
              </a:spcBef>
              <a:buNone/>
            </a:pPr>
            <a:endParaRPr b="0" lang="fr-FR" sz="2800" strike="noStrike" u="none">
              <a:solidFill>
                <a:schemeClr val="dk1"/>
              </a:solidFill>
              <a:uFillTx/>
              <a:latin typeface="Open Sans"/>
            </a:endParaRPr>
          </a:p>
        </p:txBody>
      </p:sp>
      <p:sp>
        <p:nvSpPr>
          <p:cNvPr id="202" name="PlaceHolder 3"/>
          <p:cNvSpPr>
            <a:spLocks noGrp="1"/>
          </p:cNvSpPr>
          <p:nvPr>
            <p:ph/>
          </p:nvPr>
        </p:nvSpPr>
        <p:spPr>
          <a:xfrm>
            <a:off x="2418840" y="4278240"/>
            <a:ext cx="1233000" cy="1421280"/>
          </a:xfrm>
          <a:prstGeom prst="rect">
            <a:avLst/>
          </a:prstGeom>
          <a:noFill/>
          <a:ln w="0">
            <a:noFill/>
          </a:ln>
        </p:spPr>
        <p:txBody>
          <a:bodyPr lIns="0" rIns="0" tIns="0" bIns="0" anchor="t">
            <a:normAutofit fontScale="70000" lnSpcReduction="19999"/>
          </a:bodyPr>
          <a:p>
            <a:pPr indent="0">
              <a:lnSpc>
                <a:spcPct val="90000"/>
              </a:lnSpc>
              <a:spcBef>
                <a:spcPts val="1417"/>
              </a:spcBef>
              <a:buNone/>
            </a:pPr>
            <a:endParaRPr b="0" lang="fr-FR" sz="2800" strike="noStrike" u="none">
              <a:solidFill>
                <a:schemeClr val="dk1"/>
              </a:solidFill>
              <a:uFillTx/>
              <a:latin typeface="Open Sans"/>
            </a:endParaRPr>
          </a:p>
        </p:txBody>
      </p:sp>
      <p:sp>
        <p:nvSpPr>
          <p:cNvPr id="5" name="PlaceHolder 4"/>
          <p:cNvSpPr>
            <a:spLocks noGrp="1"/>
          </p:cNvSpPr>
          <p:nvPr>
            <p:ph type="ftr" idx="29"/>
          </p:nvPr>
        </p:nvSpPr>
        <p:spPr/>
        <p:txBody>
          <a:bodyPr/>
          <a:p>
            <a:r>
              <a:t>Footer</a:t>
            </a:r>
          </a:p>
        </p:txBody>
      </p:sp>
      <p:sp>
        <p:nvSpPr>
          <p:cNvPr id="6" name="PlaceHolder 5"/>
          <p:cNvSpPr>
            <a:spLocks noGrp="1"/>
          </p:cNvSpPr>
          <p:nvPr>
            <p:ph type="sldNum" idx="30"/>
          </p:nvPr>
        </p:nvSpPr>
        <p:spPr/>
        <p:txBody>
          <a:bodyPr/>
          <a:p>
            <a:fld id="{3191ADA9-328A-4ABE-AE94-A692A569D928}" type="slidenum">
              <a:t>&lt;#&gt;</a:t>
            </a:fld>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Chapitre violet">
    <p:spTree>
      <p:nvGrpSpPr>
        <p:cNvPr id="1" name=""/>
        <p:cNvGrpSpPr/>
        <p:nvPr/>
      </p:nvGrpSpPr>
      <p:grpSpPr>
        <a:xfrm>
          <a:off x="0" y="0"/>
          <a:ext cx="0" cy="0"/>
          <a:chOff x="0" y="0"/>
          <a:chExt cx="0" cy="0"/>
        </a:xfrm>
      </p:grpSpPr>
      <p:sp>
        <p:nvSpPr>
          <p:cNvPr id="218"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3" name="PlaceHolder 2"/>
          <p:cNvSpPr>
            <a:spLocks noGrp="1"/>
          </p:cNvSpPr>
          <p:nvPr>
            <p:ph type="ftr" idx="31"/>
          </p:nvPr>
        </p:nvSpPr>
        <p:spPr/>
        <p:txBody>
          <a:bodyPr/>
          <a:p>
            <a:r>
              <a:t>Footer</a:t>
            </a:r>
          </a:p>
        </p:txBody>
      </p:sp>
      <p:sp>
        <p:nvSpPr>
          <p:cNvPr id="4" name="PlaceHolder 3"/>
          <p:cNvSpPr>
            <a:spLocks noGrp="1"/>
          </p:cNvSpPr>
          <p:nvPr>
            <p:ph type="sldNum" idx="32"/>
          </p:nvPr>
        </p:nvSpPr>
        <p:spPr/>
        <p:txBody>
          <a:bodyPr/>
          <a:p>
            <a:fld id="{E5D25FD8-1BD7-423C-89BF-B42AD64D793B}" type="slidenum">
              <a:t>&lt;#&gt;</a:t>
            </a:fld>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Chapitre jaune">
    <p:spTree>
      <p:nvGrpSpPr>
        <p:cNvPr id="1" name=""/>
        <p:cNvGrpSpPr/>
        <p:nvPr/>
      </p:nvGrpSpPr>
      <p:grpSpPr>
        <a:xfrm>
          <a:off x="0" y="0"/>
          <a:ext cx="0" cy="0"/>
          <a:chOff x="0" y="0"/>
          <a:chExt cx="0" cy="0"/>
        </a:xfrm>
      </p:grpSpPr>
      <p:sp>
        <p:nvSpPr>
          <p:cNvPr id="234"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3" name="PlaceHolder 2"/>
          <p:cNvSpPr>
            <a:spLocks noGrp="1"/>
          </p:cNvSpPr>
          <p:nvPr>
            <p:ph type="ftr" idx="33"/>
          </p:nvPr>
        </p:nvSpPr>
        <p:spPr/>
        <p:txBody>
          <a:bodyPr/>
          <a:p>
            <a:r>
              <a:t>Footer</a:t>
            </a:r>
          </a:p>
        </p:txBody>
      </p:sp>
      <p:sp>
        <p:nvSpPr>
          <p:cNvPr id="4" name="PlaceHolder 3"/>
          <p:cNvSpPr>
            <a:spLocks noGrp="1"/>
          </p:cNvSpPr>
          <p:nvPr>
            <p:ph type="sldNum" idx="34"/>
          </p:nvPr>
        </p:nvSpPr>
        <p:spPr/>
        <p:txBody>
          <a:bodyPr/>
          <a:p>
            <a:fld id="{DC3701EA-912D-4726-A310-F89B47197687}" type="slidenum">
              <a:t>&lt;#&gt;</a:t>
            </a:fld>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Chapitre vert">
    <p:spTree>
      <p:nvGrpSpPr>
        <p:cNvPr id="1" name=""/>
        <p:cNvGrpSpPr/>
        <p:nvPr/>
      </p:nvGrpSpPr>
      <p:grpSpPr>
        <a:xfrm>
          <a:off x="0" y="0"/>
          <a:ext cx="0" cy="0"/>
          <a:chOff x="0" y="0"/>
          <a:chExt cx="0" cy="0"/>
        </a:xfrm>
      </p:grpSpPr>
      <p:sp>
        <p:nvSpPr>
          <p:cNvPr id="2" name="PlaceHolder 1"/>
          <p:cNvSpPr>
            <a:spLocks noGrp="1"/>
          </p:cNvSpPr>
          <p:nvPr>
            <p:ph type="ftr" idx="35"/>
          </p:nvPr>
        </p:nvSpPr>
        <p:spPr/>
        <p:txBody>
          <a:bodyPr/>
          <a:p>
            <a:r>
              <a:t>Footer</a:t>
            </a:r>
          </a:p>
        </p:txBody>
      </p:sp>
      <p:sp>
        <p:nvSpPr>
          <p:cNvPr id="3" name="PlaceHolder 2"/>
          <p:cNvSpPr>
            <a:spLocks noGrp="1"/>
          </p:cNvSpPr>
          <p:nvPr>
            <p:ph type="sldNum" idx="36"/>
          </p:nvPr>
        </p:nvSpPr>
        <p:spPr/>
        <p:txBody>
          <a:bodyPr/>
          <a:p>
            <a:fld id="{01904859-0A30-43E9-BE96-0669D610594D}" type="slidenum">
              <a:t>&lt;#&gt;</a:t>
            </a:fld>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Chapitre vert">
    <p:spTree>
      <p:nvGrpSpPr>
        <p:cNvPr id="1" name=""/>
        <p:cNvGrpSpPr/>
        <p:nvPr/>
      </p:nvGrpSpPr>
      <p:grpSpPr>
        <a:xfrm>
          <a:off x="0" y="0"/>
          <a:ext cx="0" cy="0"/>
          <a:chOff x="0" y="0"/>
          <a:chExt cx="0" cy="0"/>
        </a:xfrm>
      </p:grpSpPr>
      <p:sp>
        <p:nvSpPr>
          <p:cNvPr id="250"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3" name="PlaceHolder 2"/>
          <p:cNvSpPr>
            <a:spLocks noGrp="1"/>
          </p:cNvSpPr>
          <p:nvPr>
            <p:ph type="ftr" idx="35"/>
          </p:nvPr>
        </p:nvSpPr>
        <p:spPr/>
        <p:txBody>
          <a:bodyPr/>
          <a:p>
            <a:r>
              <a:t>Footer</a:t>
            </a:r>
          </a:p>
        </p:txBody>
      </p:sp>
      <p:sp>
        <p:nvSpPr>
          <p:cNvPr id="4" name="PlaceHolder 3"/>
          <p:cNvSpPr>
            <a:spLocks noGrp="1"/>
          </p:cNvSpPr>
          <p:nvPr>
            <p:ph type="sldNum" idx="36"/>
          </p:nvPr>
        </p:nvSpPr>
        <p:spPr/>
        <p:txBody>
          <a:bodyPr/>
          <a:p>
            <a:fld id="{072F5B42-EAB0-4EC5-8916-04D78451EC81}" type="slidenum">
              <a:t>&lt;#&gt;</a:t>
            </a:fld>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erci">
    <p:spTree>
      <p:nvGrpSpPr>
        <p:cNvPr id="1" name=""/>
        <p:cNvGrpSpPr/>
        <p:nvPr/>
      </p:nvGrpSpPr>
      <p:grpSpPr>
        <a:xfrm>
          <a:off x="0" y="0"/>
          <a:ext cx="0" cy="0"/>
          <a:chOff x="0" y="0"/>
          <a:chExt cx="0" cy="0"/>
        </a:xfrm>
      </p:grpSpPr>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Merci">
    <p:spTree>
      <p:nvGrpSpPr>
        <p:cNvPr id="1" name=""/>
        <p:cNvGrpSpPr/>
        <p:nvPr/>
      </p:nvGrpSpPr>
      <p:grpSpPr>
        <a:xfrm>
          <a:off x="0" y="0"/>
          <a:ext cx="0" cy="0"/>
          <a:chOff x="0" y="0"/>
          <a:chExt cx="0" cy="0"/>
        </a:xfrm>
      </p:grpSpPr>
      <p:sp>
        <p:nvSpPr>
          <p:cNvPr id="287"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Chapitre violet_">
    <p:spTree>
      <p:nvGrpSpPr>
        <p:cNvPr id="1" name=""/>
        <p:cNvGrpSpPr/>
        <p:nvPr/>
      </p:nvGrpSpPr>
      <p:grpSpPr>
        <a:xfrm>
          <a:off x="0" y="0"/>
          <a:ext cx="0" cy="0"/>
          <a:chOff x="0" y="0"/>
          <a:chExt cx="0" cy="0"/>
        </a:xfrm>
      </p:grpSpPr>
      <p:sp>
        <p:nvSpPr>
          <p:cNvPr id="303"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endParaRPr b="0" lang="fr-FR" sz="1800" strike="noStrike" u="none">
              <a:solidFill>
                <a:schemeClr val="dk1"/>
              </a:solidFill>
              <a:uFillTx/>
              <a:latin typeface="Open Sans"/>
            </a:endParaRPr>
          </a:p>
        </p:txBody>
      </p:sp>
      <p:sp>
        <p:nvSpPr>
          <p:cNvPr id="3" name="PlaceHolder 2"/>
          <p:cNvSpPr>
            <a:spLocks noGrp="1"/>
          </p:cNvSpPr>
          <p:nvPr>
            <p:ph type="ftr" idx="37"/>
          </p:nvPr>
        </p:nvSpPr>
        <p:spPr/>
        <p:txBody>
          <a:bodyPr/>
          <a:p>
            <a:r>
              <a:t>Footer</a:t>
            </a:r>
          </a:p>
        </p:txBody>
      </p:sp>
      <p:sp>
        <p:nvSpPr>
          <p:cNvPr id="4" name="PlaceHolder 3"/>
          <p:cNvSpPr>
            <a:spLocks noGrp="1"/>
          </p:cNvSpPr>
          <p:nvPr>
            <p:ph type="sldNum" idx="38"/>
          </p:nvPr>
        </p:nvSpPr>
        <p:spPr/>
        <p:txBody>
          <a:bodyPr/>
          <a:p>
            <a:fld id="{ECAD905D-92DB-4600-A743-9D68B6E647C0}" type="slidenum">
              <a:t>&lt;#&gt;</a:t>
            </a:fld>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Chapitre jaune_">
    <p:spTree>
      <p:nvGrpSpPr>
        <p:cNvPr id="1" name=""/>
        <p:cNvGrpSpPr/>
        <p:nvPr/>
      </p:nvGrpSpPr>
      <p:grpSpPr>
        <a:xfrm>
          <a:off x="0" y="0"/>
          <a:ext cx="0" cy="0"/>
          <a:chOff x="0" y="0"/>
          <a:chExt cx="0" cy="0"/>
        </a:xfrm>
      </p:grpSpPr>
      <p:sp>
        <p:nvSpPr>
          <p:cNvPr id="2" name="PlaceHolder 1"/>
          <p:cNvSpPr>
            <a:spLocks noGrp="1"/>
          </p:cNvSpPr>
          <p:nvPr>
            <p:ph type="ftr" idx="39"/>
          </p:nvPr>
        </p:nvSpPr>
        <p:spPr/>
        <p:txBody>
          <a:bodyPr/>
          <a:p>
            <a:r>
              <a:t>Footer</a:t>
            </a:r>
          </a:p>
        </p:txBody>
      </p:sp>
      <p:sp>
        <p:nvSpPr>
          <p:cNvPr id="3" name="PlaceHolder 2"/>
          <p:cNvSpPr>
            <a:spLocks noGrp="1"/>
          </p:cNvSpPr>
          <p:nvPr>
            <p:ph type="sldNum" idx="40"/>
          </p:nvPr>
        </p:nvSpPr>
        <p:spPr/>
        <p:txBody>
          <a:bodyPr/>
          <a:p>
            <a:fld id="{CC499FA2-7D85-402E-8F6F-4AC5EFC10950}" type="slidenum">
              <a:t>&lt;#&gt;</a:t>
            </a:fld>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jpeg"/><Relationship Id="rId4"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jpeg"/><Relationship Id="rId3"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2.jpeg"/><Relationship Id="rId3"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2.jpeg"/><Relationship Id="rId3"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3.png"/><Relationship Id="rId3"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2.jpeg"/><Relationship Id="rId3"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3.png"/><Relationship Id="rId3"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3.png"/><Relationship Id="rId3"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3.png"/><Relationship Id="rId3"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image" Target="../media/image2.jpeg"/><Relationship Id="rId3"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image" Target="../media/image3.png"/><Relationship Id="rId3"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image" Target="../media/image3.png"/><Relationship Id="rId3"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slideLayout" Target="../slideLayouts/slideLayout16.xml"/><Relationship Id="rId5" Type="http://schemas.openxmlformats.org/officeDocument/2006/relationships/slideLayout" Target="../slideLayouts/slideLayout17.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7.png"/><Relationship Id="rId3" Type="http://schemas.openxmlformats.org/officeDocument/2006/relationships/slideLayout" Target="../slideLayouts/slideLayout18.xml"/><Relationship Id="rId4" Type="http://schemas.openxmlformats.org/officeDocument/2006/relationships/slideLayout" Target="../slideLayouts/slideLayout19.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7.png"/><Relationship Id="rId3" Type="http://schemas.openxmlformats.org/officeDocument/2006/relationships/slideLayout" Target="../slideLayouts/slideLayout20.xml"/><Relationship Id="rId4" Type="http://schemas.openxmlformats.org/officeDocument/2006/relationships/slideLayout" Target="../slideLayouts/slideLayout21.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7.png"/><Relationship Id="rId3" Type="http://schemas.openxmlformats.org/officeDocument/2006/relationships/slideLayout" Target="../slideLayouts/slideLayout22.xml"/><Relationship Id="rId4" Type="http://schemas.openxmlformats.org/officeDocument/2006/relationships/slideLayout" Target="../slideLayouts/slideLayout23.xml"/><Relationship Id="rId5" Type="http://schemas.openxmlformats.org/officeDocument/2006/relationships/slideLayout" Target="../slideLayouts/slideLayout24.xml"/><Relationship Id="rId6" Type="http://schemas.openxmlformats.org/officeDocument/2006/relationships/slideLayout" Target="../slideLayouts/slideLayout25.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image" Target="../media/image7.png"/><Relationship Id="rId3" Type="http://schemas.openxmlformats.org/officeDocument/2006/relationships/slideLayout" Target="../slideLayouts/slideLayout26.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image" Target="../media/image7.png"/><Relationship Id="rId3" Type="http://schemas.openxmlformats.org/officeDocument/2006/relationships/slideLayout" Target="../slideLayouts/slideLayout27.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image" Target="../media/image7.png"/><Relationship Id="rId3" Type="http://schemas.openxmlformats.org/officeDocument/2006/relationships/slideLayout" Target="../slideLayouts/slideLayout28.xml"/><Relationship Id="rId4" Type="http://schemas.openxmlformats.org/officeDocument/2006/relationships/slideLayout" Target="../slideLayouts/slideLayout29.xml"/>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image" Target="../media/image8.png"/><Relationship Id="rId3" Type="http://schemas.openxmlformats.org/officeDocument/2006/relationships/image" Target="../media/image9.svg"/><Relationship Id="rId4" Type="http://schemas.openxmlformats.org/officeDocument/2006/relationships/slideLayout" Target="../slideLayouts/slideLayout30.xml"/><Relationship Id="rId5" Type="http://schemas.openxmlformats.org/officeDocument/2006/relationships/slideLayout" Target="../slideLayouts/slideLayout31.xml"/>
</Relationships>
</file>

<file path=ppt/slideMasters/_rels/slideMaster24.xml.rels><?xml version="1.0" encoding="UTF-8"?>
<Relationships xmlns="http://schemas.openxmlformats.org/package/2006/relationships"><Relationship Id="rId1" Type="http://schemas.openxmlformats.org/officeDocument/2006/relationships/theme" Target="../theme/theme24.xml"/><Relationship Id="rId2" Type="http://schemas.openxmlformats.org/officeDocument/2006/relationships/image" Target="../media/image7.png"/><Relationship Id="rId3" Type="http://schemas.openxmlformats.org/officeDocument/2006/relationships/slideLayout" Target="../slideLayouts/slideLayout32.xml"/>
</Relationships>
</file>

<file path=ppt/slideMasters/_rels/slideMaster25.xml.rels><?xml version="1.0" encoding="UTF-8"?>
<Relationships xmlns="http://schemas.openxmlformats.org/package/2006/relationships"><Relationship Id="rId1" Type="http://schemas.openxmlformats.org/officeDocument/2006/relationships/theme" Target="../theme/theme25.xml"/><Relationship Id="rId2" Type="http://schemas.openxmlformats.org/officeDocument/2006/relationships/image" Target="../media/image7.png"/><Relationship Id="rId3" Type="http://schemas.openxmlformats.org/officeDocument/2006/relationships/slideLayout" Target="../slideLayouts/slideLayout33.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ftr" idx="1"/>
          </p:nvPr>
        </p:nvSpPr>
        <p:spPr>
          <a:xfrm>
            <a:off x="6840000" y="4410000"/>
            <a:ext cx="2952000" cy="144000"/>
          </a:xfrm>
          <a:prstGeom prst="rect">
            <a:avLst/>
          </a:prstGeom>
          <a:noFill/>
          <a:ln w="0">
            <a:noFill/>
          </a:ln>
        </p:spPr>
        <p:txBody>
          <a:bodyPr lIns="0" rIns="0" tIns="0" bIns="0" anchor="ctr">
            <a:noAutofit/>
          </a:bodyPr>
          <a:lstStyle>
            <a:lvl1pPr indent="0" algn="r">
              <a:buNone/>
              <a:defRPr b="0" lang="es-ES" sz="900" strike="noStrike" u="none">
                <a:solidFill>
                  <a:srgbClr val="ffc300"/>
                </a:solidFill>
                <a:uFillTx/>
                <a:latin typeface="Arial"/>
              </a:defRPr>
            </a:lvl1pPr>
          </a:lstStyle>
          <a:p>
            <a:pPr indent="0" algn="r">
              <a:buNone/>
            </a:pPr>
            <a:r>
              <a:rPr b="0" lang="es-ES" sz="900" strike="noStrike" u="none">
                <a:solidFill>
                  <a:srgbClr val="ffc300"/>
                </a:solidFill>
                <a:uFillTx/>
                <a:latin typeface="Arial"/>
              </a:rPr>
              <a:t>&lt;pied de page&gt;</a:t>
            </a:r>
            <a:endParaRPr b="0" lang="es-ES" sz="900" strike="noStrike" u="none">
              <a:solidFill>
                <a:srgbClr val="ffc300"/>
              </a:solidFill>
              <a:uFillTx/>
              <a:latin typeface="Arial"/>
            </a:endParaRPr>
          </a:p>
        </p:txBody>
      </p:sp>
      <p:sp>
        <p:nvSpPr>
          <p:cNvPr id="1" name="PlaceHolder 2"/>
          <p:cNvSpPr>
            <a:spLocks noGrp="1"/>
          </p:cNvSpPr>
          <p:nvPr>
            <p:ph type="dt" idx="2"/>
          </p:nvPr>
        </p:nvSpPr>
        <p:spPr>
          <a:xfrm>
            <a:off x="8604000" y="4410000"/>
            <a:ext cx="1296000" cy="144000"/>
          </a:xfrm>
          <a:prstGeom prst="rect">
            <a:avLst/>
          </a:prstGeom>
          <a:noFill/>
          <a:ln w="0">
            <a:noFill/>
          </a:ln>
        </p:spPr>
        <p:txBody>
          <a:bodyPr lIns="0" rIns="0" tIns="0" bIns="0" anchor="ctr">
            <a:noAutofit/>
          </a:bodyPr>
          <a:lstStyle>
            <a:lvl1pPr indent="0">
              <a:buNone/>
              <a:defRPr b="0" lang="fr-FR" sz="900" strike="noStrike" u="none">
                <a:solidFill>
                  <a:srgbClr val="ffc300"/>
                </a:solidFill>
                <a:uFillTx/>
                <a:latin typeface="Arial"/>
              </a:defRPr>
            </a:lvl1pPr>
          </a:lstStyle>
          <a:p>
            <a:pPr indent="0">
              <a:buNone/>
            </a:pPr>
            <a:r>
              <a:rPr b="0" lang="fr-FR" sz="900" strike="noStrike" u="none">
                <a:solidFill>
                  <a:srgbClr val="ffc300"/>
                </a:solidFill>
                <a:uFillTx/>
                <a:latin typeface="Arial"/>
              </a:rPr>
              <a:t>&lt;date/heure&gt;</a:t>
            </a:r>
            <a:endParaRPr b="0" lang="es-ES" sz="900" strike="noStrike" u="none">
              <a:solidFill>
                <a:srgbClr val="ffc300"/>
              </a:solidFill>
              <a:uFillTx/>
              <a:latin typeface="Arial"/>
            </a:endParaRPr>
          </a:p>
        </p:txBody>
      </p:sp>
      <p:sp>
        <p:nvSpPr>
          <p:cNvPr id="2" name="PlaceHolder 3"/>
          <p:cNvSpPr>
            <a:spLocks noGrp="1"/>
          </p:cNvSpPr>
          <p:nvPr>
            <p:ph type="sldNum" idx="3"/>
          </p:nvPr>
        </p:nvSpPr>
        <p:spPr>
          <a:xfrm>
            <a:off x="7299720" y="3528000"/>
            <a:ext cx="2348280" cy="390600"/>
          </a:xfrm>
          <a:prstGeom prst="rect">
            <a:avLst/>
          </a:prstGeom>
          <a:noFill/>
          <a:ln w="0">
            <a:noFill/>
          </a:ln>
        </p:spPr>
        <p:txBody>
          <a:bodyPr lIns="0" rIns="0" tIns="0" bIns="0" anchor="t">
            <a:noAutofit/>
          </a:bodyPr>
          <a:lstStyle>
            <a:lvl1pPr indent="0" algn="r">
              <a:buNone/>
              <a:defRPr b="0" lang="es-ES" sz="1400" strike="noStrike" u="none">
                <a:solidFill>
                  <a:srgbClr val="000000"/>
                </a:solidFill>
                <a:uFillTx/>
                <a:latin typeface="Times New Roman"/>
              </a:defRPr>
            </a:lvl1pPr>
          </a:lstStyle>
          <a:p>
            <a:pPr indent="0" algn="r">
              <a:buNone/>
            </a:pPr>
            <a:fld id="{484B2B41-1C53-48B1-B7FB-994BD6594577}" type="slidenum">
              <a:rPr b="0" lang="es-ES" sz="1400" strike="noStrike" u="none">
                <a:solidFill>
                  <a:srgbClr val="000000"/>
                </a:solidFill>
                <a:uFillTx/>
                <a:latin typeface="Times New Roman"/>
              </a:rPr>
              <a:t>&lt;numéro&gt;</a:t>
            </a:fld>
            <a:endParaRPr b="0" lang="es-ES" sz="1400" strike="noStrike" u="none">
              <a:solidFill>
                <a:srgbClr val="000000"/>
              </a:solidFill>
              <a:uFillTx/>
              <a:latin typeface="Times New Roman"/>
            </a:endParaRPr>
          </a:p>
        </p:txBody>
      </p:sp>
      <p:sp>
        <p:nvSpPr>
          <p:cNvPr id="3" name=""/>
          <p:cNvSpPr/>
          <p:nvPr/>
        </p:nvSpPr>
        <p:spPr>
          <a:xfrm>
            <a:off x="3960" y="720"/>
            <a:ext cx="10076400" cy="4463280"/>
          </a:xfrm>
          <a:prstGeom prst="rect">
            <a:avLst/>
          </a:prstGeom>
          <a:solidFill>
            <a:srgbClr val="e8e8e8"/>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4" name=""/>
          <p:cNvSpPr/>
          <p:nvPr/>
        </p:nvSpPr>
        <p:spPr>
          <a:xfrm>
            <a:off x="-144000" y="4392000"/>
            <a:ext cx="10296000" cy="201600"/>
          </a:xfrm>
          <a:prstGeom prst="rect">
            <a:avLst/>
          </a:prstGeom>
          <a:solidFill>
            <a:srgbClr val="1d4276"/>
          </a:solidFill>
          <a:ln w="0">
            <a:noFill/>
          </a:ln>
        </p:spPr>
        <p:style>
          <a:lnRef idx="0"/>
          <a:fillRef idx="0"/>
          <a:effectRef idx="0"/>
          <a:fontRef idx="minor"/>
        </p:style>
        <p:txBody>
          <a:bodyPr wrap="none" lIns="0" rIns="0" tIns="0" bIns="0" anchor="ctr">
            <a:noAutofit/>
          </a:bodyPr>
          <a:p>
            <a:endParaRPr b="0" lang="es-ES" sz="2400" strike="noStrike" u="none">
              <a:solidFill>
                <a:srgbClr val="ffffff"/>
              </a:solidFill>
              <a:uFillTx/>
              <a:latin typeface="Times New Roman"/>
            </a:endParaRPr>
          </a:p>
        </p:txBody>
      </p:sp>
      <p:grpSp>
        <p:nvGrpSpPr>
          <p:cNvPr id="5" name=""/>
          <p:cNvGrpSpPr/>
          <p:nvPr/>
        </p:nvGrpSpPr>
        <p:grpSpPr>
          <a:xfrm>
            <a:off x="4374720" y="864000"/>
            <a:ext cx="5615640" cy="3528000"/>
            <a:chOff x="4374720" y="864000"/>
            <a:chExt cx="5615640" cy="3528000"/>
          </a:xfrm>
        </p:grpSpPr>
        <p:sp>
          <p:nvSpPr>
            <p:cNvPr id="6" name=""/>
            <p:cNvSpPr/>
            <p:nvPr/>
          </p:nvSpPr>
          <p:spPr>
            <a:xfrm flipH="1">
              <a:off x="4374360" y="864000"/>
              <a:ext cx="5615640" cy="3528000"/>
            </a:xfrm>
            <a:prstGeom prst="rtTriangle">
              <a:avLst/>
            </a:prstGeom>
            <a:solidFill>
              <a:srgbClr val="4169af"/>
            </a:solidFill>
            <a:ln w="0">
              <a:noFill/>
            </a:ln>
          </p:spPr>
          <p:style>
            <a:lnRef idx="0"/>
            <a:fillRef idx="0"/>
            <a:effectRef idx="0"/>
            <a:fontRef idx="minor"/>
          </p:style>
          <p:txBody>
            <a:bodyPr wrap="none" lIns="0" rIns="0" tIns="0" bIns="0" anchor="ctr">
              <a:noAutofit/>
            </a:bodyPr>
            <a:p>
              <a:endParaRPr b="0" lang="es-ES" sz="2400" strike="noStrike" u="none">
                <a:solidFill>
                  <a:srgbClr val="ffffff"/>
                </a:solidFill>
                <a:uFillTx/>
                <a:latin typeface="Times New Roman"/>
              </a:endParaRPr>
            </a:p>
          </p:txBody>
        </p:sp>
        <p:pic>
          <p:nvPicPr>
            <p:cNvPr id="7" name="" descr=""/>
            <p:cNvPicPr/>
            <p:nvPr/>
          </p:nvPicPr>
          <p:blipFill>
            <a:blip r:embed="rId2"/>
            <a:stretch/>
          </p:blipFill>
          <p:spPr>
            <a:xfrm>
              <a:off x="5760000" y="1368000"/>
              <a:ext cx="2682000" cy="1526400"/>
            </a:xfrm>
            <a:prstGeom prst="rect">
              <a:avLst/>
            </a:prstGeom>
            <a:noFill/>
            <a:ln w="0">
              <a:noFill/>
            </a:ln>
          </p:spPr>
        </p:pic>
      </p:grpSp>
      <p:sp>
        <p:nvSpPr>
          <p:cNvPr id="8" name="PlaceHolder 4"/>
          <p:cNvSpPr>
            <a:spLocks noGrp="1"/>
          </p:cNvSpPr>
          <p:nvPr>
            <p:ph type="title"/>
          </p:nvPr>
        </p:nvSpPr>
        <p:spPr>
          <a:xfrm>
            <a:off x="1060200" y="1548000"/>
            <a:ext cx="4627440" cy="792000"/>
          </a:xfrm>
          <a:prstGeom prst="rect">
            <a:avLst/>
          </a:prstGeom>
          <a:noFill/>
          <a:ln w="0">
            <a:noFill/>
          </a:ln>
        </p:spPr>
        <p:txBody>
          <a:bodyPr lIns="0" rIns="0" tIns="0" bIns="0" anchor="b">
            <a:noAutofit/>
          </a:bodyPr>
          <a:p>
            <a:pPr indent="0" algn="r">
              <a:lnSpc>
                <a:spcPct val="115000"/>
              </a:lnSpc>
              <a:buNone/>
            </a:pPr>
            <a:r>
              <a:rPr b="0" lang="es-ES" sz="2600" strike="noStrike" u="none">
                <a:solidFill>
                  <a:srgbClr val="0f417a"/>
                </a:solidFill>
                <a:uFillTx/>
                <a:latin typeface="Arial Narrow"/>
              </a:rPr>
              <a:t>Cliquez pour éditer le format du texte-titre</a:t>
            </a:r>
            <a:endParaRPr b="0" lang="es-ES" sz="2600" strike="noStrike" u="none">
              <a:solidFill>
                <a:srgbClr val="0f417a"/>
              </a:solidFill>
              <a:uFillTx/>
              <a:latin typeface="Arial Narrow"/>
            </a:endParaRPr>
          </a:p>
        </p:txBody>
      </p:sp>
      <p:sp>
        <p:nvSpPr>
          <p:cNvPr id="9" name="PlaceHolder 5"/>
          <p:cNvSpPr>
            <a:spLocks noGrp="1"/>
          </p:cNvSpPr>
          <p:nvPr>
            <p:ph type="body"/>
          </p:nvPr>
        </p:nvSpPr>
        <p:spPr>
          <a:xfrm>
            <a:off x="1060200" y="2549160"/>
            <a:ext cx="4627800" cy="1410840"/>
          </a:xfrm>
          <a:prstGeom prst="rect">
            <a:avLst/>
          </a:prstGeom>
          <a:noFill/>
          <a:ln w="0">
            <a:noFill/>
          </a:ln>
        </p:spPr>
        <p:txBody>
          <a:bodyPr lIns="0" rIns="0" tIns="0" bIns="0" anchor="t">
            <a:normAutofit fontScale="70000" lnSpcReduction="19999"/>
          </a:bodyPr>
          <a:p>
            <a:pPr marL="432000" indent="-324000" algn="r">
              <a:lnSpc>
                <a:spcPct val="115000"/>
              </a:lnSpc>
              <a:buClr>
                <a:srgbClr val="e8e8e8"/>
              </a:buClr>
              <a:buSzPct val="25000"/>
              <a:buFont typeface="Wingdings" charset="2"/>
              <a:buChar char=""/>
            </a:pPr>
            <a:r>
              <a:rPr b="0" lang="es-ES" sz="2200" strike="noStrike" u="none">
                <a:solidFill>
                  <a:srgbClr val="5b8ed4"/>
                </a:solidFill>
                <a:uFillTx/>
                <a:latin typeface="Arial Narrow"/>
              </a:rPr>
              <a:t>Cliquez pour éditer le format du plan de texte</a:t>
            </a:r>
            <a:endParaRPr b="0" lang="es-ES" sz="2200" strike="noStrike" u="none">
              <a:solidFill>
                <a:srgbClr val="5b8ed4"/>
              </a:solidFill>
              <a:uFillTx/>
              <a:latin typeface="Arial Narrow"/>
            </a:endParaRPr>
          </a:p>
          <a:p>
            <a:pPr lvl="1" marL="864000" indent="-324000" algn="r">
              <a:lnSpc>
                <a:spcPct val="115000"/>
              </a:lnSpc>
              <a:buClr>
                <a:srgbClr val="e8e8e8"/>
              </a:buClr>
              <a:buSzPct val="25000"/>
              <a:buFont typeface="Symbol" charset="2"/>
              <a:buChar char=""/>
            </a:pPr>
            <a:r>
              <a:rPr b="0" lang="es-ES" sz="2200" strike="noStrike" u="none">
                <a:solidFill>
                  <a:srgbClr val="5b8ed4"/>
                </a:solidFill>
                <a:uFillTx/>
                <a:latin typeface="Arial Narrow"/>
              </a:rPr>
              <a:t>Second niveau de plan</a:t>
            </a:r>
            <a:endParaRPr b="0" lang="es-ES" sz="2200" strike="noStrike" u="none">
              <a:solidFill>
                <a:srgbClr val="5b8ed4"/>
              </a:solidFill>
              <a:uFillTx/>
              <a:latin typeface="Arial Narrow"/>
            </a:endParaRPr>
          </a:p>
          <a:p>
            <a:pPr lvl="2" marL="1332000" indent="-324000" algn="r">
              <a:lnSpc>
                <a:spcPct val="115000"/>
              </a:lnSpc>
              <a:buClr>
                <a:srgbClr val="e8e8e8"/>
              </a:buClr>
              <a:buSzPct val="25000"/>
              <a:buFont typeface="Wingdings" charset="2"/>
              <a:buChar char=""/>
            </a:pPr>
            <a:r>
              <a:rPr b="0" lang="es-ES" sz="2200" strike="noStrike" u="none">
                <a:solidFill>
                  <a:srgbClr val="5b8ed4"/>
                </a:solidFill>
                <a:uFillTx/>
                <a:latin typeface="Arial Narrow"/>
              </a:rPr>
              <a:t>Troisième niveau de plan</a:t>
            </a:r>
            <a:endParaRPr b="0" lang="es-ES" sz="2200" strike="noStrike" u="none">
              <a:solidFill>
                <a:srgbClr val="5b8ed4"/>
              </a:solidFill>
              <a:uFillTx/>
              <a:latin typeface="Arial Narrow"/>
            </a:endParaRPr>
          </a:p>
          <a:p>
            <a:pPr lvl="3" marL="1836000" indent="-324000" algn="r">
              <a:lnSpc>
                <a:spcPct val="115000"/>
              </a:lnSpc>
              <a:buClr>
                <a:srgbClr val="e8e8e8"/>
              </a:buClr>
              <a:buSzPct val="25000"/>
              <a:buFont typeface="Symbol" charset="2"/>
              <a:buChar char=""/>
            </a:pPr>
            <a:r>
              <a:rPr b="0" lang="es-ES" sz="2200" strike="noStrike" u="none">
                <a:solidFill>
                  <a:srgbClr val="5b8ed4"/>
                </a:solidFill>
                <a:uFillTx/>
                <a:latin typeface="Arial Narrow"/>
              </a:rPr>
              <a:t>Quatrième niveau de plan</a:t>
            </a:r>
            <a:endParaRPr b="0" lang="es-ES" sz="2200" strike="noStrike" u="none">
              <a:solidFill>
                <a:srgbClr val="5b8ed4"/>
              </a:solidFill>
              <a:uFillTx/>
              <a:latin typeface="Arial Narrow"/>
            </a:endParaRPr>
          </a:p>
          <a:p>
            <a:pPr lvl="4" marL="2268000" indent="-324000" algn="r">
              <a:lnSpc>
                <a:spcPct val="115000"/>
              </a:lnSpc>
              <a:buClr>
                <a:srgbClr val="e8e8e8"/>
              </a:buClr>
              <a:buSzPct val="25000"/>
              <a:buFont typeface="Wingdings" charset="2"/>
              <a:buChar char=""/>
            </a:pPr>
            <a:r>
              <a:rPr b="0" lang="es-ES" sz="2200" strike="noStrike" u="none">
                <a:solidFill>
                  <a:srgbClr val="5b8ed4"/>
                </a:solidFill>
                <a:uFillTx/>
                <a:latin typeface="Arial Narrow"/>
              </a:rPr>
              <a:t>Cinquième niveau de plan</a:t>
            </a:r>
            <a:endParaRPr b="0" lang="es-ES" sz="2200" strike="noStrike" u="none">
              <a:solidFill>
                <a:srgbClr val="5b8ed4"/>
              </a:solidFill>
              <a:uFillTx/>
              <a:latin typeface="Arial Narrow"/>
            </a:endParaRPr>
          </a:p>
          <a:p>
            <a:pPr lvl="5" marL="2700000" indent="-324000" algn="r">
              <a:lnSpc>
                <a:spcPct val="115000"/>
              </a:lnSpc>
              <a:buClr>
                <a:srgbClr val="e8e8e8"/>
              </a:buClr>
              <a:buSzPct val="25000"/>
              <a:buFont typeface="Wingdings" charset="2"/>
              <a:buChar char=""/>
            </a:pPr>
            <a:r>
              <a:rPr b="0" lang="es-ES" sz="2200" strike="noStrike" u="none">
                <a:solidFill>
                  <a:srgbClr val="5b8ed4"/>
                </a:solidFill>
                <a:uFillTx/>
                <a:latin typeface="Arial Narrow"/>
              </a:rPr>
              <a:t>Sixième niveau de plan</a:t>
            </a:r>
            <a:endParaRPr b="0" lang="es-ES" sz="2200" strike="noStrike" u="none">
              <a:solidFill>
                <a:srgbClr val="5b8ed4"/>
              </a:solidFill>
              <a:uFillTx/>
              <a:latin typeface="Arial Narrow"/>
            </a:endParaRPr>
          </a:p>
          <a:p>
            <a:pPr lvl="6" marL="3132000" indent="-324000" algn="r">
              <a:lnSpc>
                <a:spcPct val="115000"/>
              </a:lnSpc>
              <a:buClr>
                <a:srgbClr val="e8e8e8"/>
              </a:buClr>
              <a:buSzPct val="25000"/>
              <a:buFont typeface="Wingdings" charset="2"/>
              <a:buChar char=""/>
            </a:pPr>
            <a:r>
              <a:rPr b="0" lang="es-ES" sz="2200" strike="noStrike" u="none">
                <a:solidFill>
                  <a:srgbClr val="5b8ed4"/>
                </a:solidFill>
                <a:uFillTx/>
                <a:latin typeface="Arial Narrow"/>
              </a:rPr>
              <a:t>Septième niveau de plan</a:t>
            </a:r>
            <a:endParaRPr b="0" lang="es-ES" sz="2200" strike="noStrike" u="none">
              <a:solidFill>
                <a:srgbClr val="5b8ed4"/>
              </a:solidFill>
              <a:uFillTx/>
              <a:latin typeface="Arial Narrow"/>
            </a:endParaRPr>
          </a:p>
        </p:txBody>
      </p:sp>
      <p:pic>
        <p:nvPicPr>
          <p:cNvPr id="10" name="" descr=""/>
          <p:cNvPicPr/>
          <p:nvPr/>
        </p:nvPicPr>
        <p:blipFill>
          <a:blip r:embed="rId3"/>
          <a:stretch/>
        </p:blipFill>
        <p:spPr>
          <a:xfrm>
            <a:off x="144000" y="4635360"/>
            <a:ext cx="792000" cy="103464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49" r:id="rId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 name="PlaceHolder 1"/>
          <p:cNvSpPr>
            <a:spLocks noGrp="1"/>
          </p:cNvSpPr>
          <p:nvPr>
            <p:ph type="dt" idx="4"/>
          </p:nvPr>
        </p:nvSpPr>
        <p:spPr>
          <a:xfrm>
            <a:off x="504000" y="5165280"/>
            <a:ext cx="2348280" cy="390600"/>
          </a:xfrm>
          <a:prstGeom prst="rect">
            <a:avLst/>
          </a:prstGeom>
          <a:noFill/>
          <a:ln w="0">
            <a:noFill/>
          </a:ln>
        </p:spPr>
        <p:txBody>
          <a:bodyPr lIns="0" rIns="0" tIns="0" bIns="0" anchor="t">
            <a:noAutofit/>
          </a:bodyPr>
          <a:lstStyle>
            <a:lvl1pPr indent="0">
              <a:buNone/>
              <a:defRPr b="0" lang="fr-FR" sz="1400" strike="noStrike" u="none">
                <a:solidFill>
                  <a:srgbClr val="000000"/>
                </a:solidFill>
                <a:uFillTx/>
                <a:latin typeface="Times New Roman"/>
              </a:defRPr>
            </a:lvl1pPr>
          </a:lstStyle>
          <a:p>
            <a:pPr indent="0">
              <a:buNone/>
            </a:pPr>
            <a:r>
              <a:rPr b="0" lang="fr-FR" sz="1400" strike="noStrike" u="none">
                <a:solidFill>
                  <a:srgbClr val="000000"/>
                </a:solidFill>
                <a:uFillTx/>
                <a:latin typeface="Times New Roman"/>
              </a:rPr>
              <a:t>&lt;date/heure&gt;</a:t>
            </a:r>
            <a:endParaRPr b="0" lang="es-ES" sz="1400" strike="noStrike" u="none">
              <a:solidFill>
                <a:srgbClr val="000000"/>
              </a:solidFill>
              <a:uFillTx/>
              <a:latin typeface="Times New Roman"/>
            </a:endParaRPr>
          </a:p>
        </p:txBody>
      </p:sp>
      <p:sp>
        <p:nvSpPr>
          <p:cNvPr id="14" name="PlaceHolder 2"/>
          <p:cNvSpPr>
            <a:spLocks noGrp="1"/>
          </p:cNvSpPr>
          <p:nvPr>
            <p:ph type="ftr" idx="5"/>
          </p:nvPr>
        </p:nvSpPr>
        <p:spPr>
          <a:xfrm>
            <a:off x="3447360" y="5165280"/>
            <a:ext cx="3195000" cy="390600"/>
          </a:xfrm>
          <a:prstGeom prst="rect">
            <a:avLst/>
          </a:prstGeom>
          <a:noFill/>
          <a:ln w="0">
            <a:noFill/>
          </a:ln>
        </p:spPr>
        <p:txBody>
          <a:bodyPr lIns="0" rIns="0" tIns="0" bIns="0" anchor="t">
            <a:noAutofit/>
          </a:bodyPr>
          <a:lstStyle>
            <a:lvl1pPr indent="0" algn="ctr">
              <a:buNone/>
              <a:defRPr b="0" lang="es-ES" sz="1400" strike="noStrike" u="none">
                <a:solidFill>
                  <a:srgbClr val="000000"/>
                </a:solidFill>
                <a:uFillTx/>
                <a:latin typeface="Times New Roman"/>
              </a:defRPr>
            </a:lvl1pPr>
          </a:lstStyle>
          <a:p>
            <a:pPr indent="0" algn="ctr">
              <a:buNone/>
            </a:pPr>
            <a:r>
              <a:rPr b="0" lang="es-ES" sz="1400" strike="noStrike" u="none">
                <a:solidFill>
                  <a:srgbClr val="000000"/>
                </a:solidFill>
                <a:uFillTx/>
                <a:latin typeface="Times New Roman"/>
              </a:rPr>
              <a:t>&lt;pied de page&gt;</a:t>
            </a:r>
            <a:endParaRPr b="0" lang="es-ES" sz="1400" strike="noStrike" u="none">
              <a:solidFill>
                <a:srgbClr val="000000"/>
              </a:solidFill>
              <a:uFillTx/>
              <a:latin typeface="Times New Roman"/>
            </a:endParaRPr>
          </a:p>
        </p:txBody>
      </p:sp>
      <p:sp>
        <p:nvSpPr>
          <p:cNvPr id="15" name=""/>
          <p:cNvSpPr/>
          <p:nvPr/>
        </p:nvSpPr>
        <p:spPr>
          <a:xfrm>
            <a:off x="-144000" y="699120"/>
            <a:ext cx="10368000" cy="201600"/>
          </a:xfrm>
          <a:prstGeom prst="rect">
            <a:avLst/>
          </a:prstGeom>
          <a:solidFill>
            <a:srgbClr val="1d4276"/>
          </a:solidFill>
          <a:ln w="0">
            <a:noFill/>
          </a:ln>
        </p:spPr>
        <p:style>
          <a:lnRef idx="0"/>
          <a:fillRef idx="0"/>
          <a:effectRef idx="0"/>
          <a:fontRef idx="minor"/>
        </p:style>
        <p:txBody>
          <a:bodyPr wrap="none" lIns="0" rIns="0" tIns="0" bIns="0" anchor="ctr">
            <a:noAutofit/>
          </a:bodyPr>
          <a:p>
            <a:endParaRPr b="0" lang="es-ES" sz="2400" strike="noStrike" u="none">
              <a:solidFill>
                <a:srgbClr val="ffffff"/>
              </a:solidFill>
              <a:uFillTx/>
              <a:latin typeface="Times New Roman"/>
            </a:endParaRPr>
          </a:p>
        </p:txBody>
      </p:sp>
      <p:sp>
        <p:nvSpPr>
          <p:cNvPr id="16" name=""/>
          <p:cNvSpPr/>
          <p:nvPr/>
        </p:nvSpPr>
        <p:spPr>
          <a:xfrm>
            <a:off x="-144000" y="900720"/>
            <a:ext cx="10368000" cy="4769280"/>
          </a:xfrm>
          <a:prstGeom prst="rect">
            <a:avLst/>
          </a:prstGeom>
          <a:solidFill>
            <a:srgbClr val="ffc300"/>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17" name=""/>
          <p:cNvSpPr/>
          <p:nvPr/>
        </p:nvSpPr>
        <p:spPr>
          <a:xfrm>
            <a:off x="360" y="720"/>
            <a:ext cx="10079640" cy="698400"/>
          </a:xfrm>
          <a:prstGeom prst="rect">
            <a:avLst/>
          </a:prstGeom>
          <a:solidFill>
            <a:srgbClr val="e8e8e8"/>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18" name="PlaceHolder 3"/>
          <p:cNvSpPr>
            <a:spLocks noGrp="1"/>
          </p:cNvSpPr>
          <p:nvPr>
            <p:ph type="title"/>
          </p:nvPr>
        </p:nvSpPr>
        <p:spPr>
          <a:xfrm>
            <a:off x="216000" y="1224000"/>
            <a:ext cx="3816000" cy="1872000"/>
          </a:xfrm>
          <a:prstGeom prst="rect">
            <a:avLst/>
          </a:prstGeom>
          <a:noFill/>
          <a:ln w="0">
            <a:noFill/>
          </a:ln>
        </p:spPr>
        <p:txBody>
          <a:bodyPr lIns="0" rIns="0" tIns="0" bIns="0" anchor="ctr">
            <a:noAutofit/>
          </a:bodyPr>
          <a:p>
            <a:pPr indent="0" algn="ctr">
              <a:buNone/>
            </a:pPr>
            <a:r>
              <a:rPr b="0" lang="es-ES" sz="3600" strike="noStrike" u="none">
                <a:solidFill>
                  <a:srgbClr val="0f417a"/>
                </a:solidFill>
                <a:uFillTx/>
                <a:latin typeface="Arial Black"/>
              </a:rPr>
              <a:t>Cliquez pour éditer le format du texte-titre</a:t>
            </a:r>
            <a:endParaRPr b="0" lang="es-ES" sz="3600" strike="noStrike" u="none">
              <a:solidFill>
                <a:srgbClr val="0f417a"/>
              </a:solidFill>
              <a:uFillTx/>
              <a:latin typeface="Arial Black"/>
            </a:endParaRPr>
          </a:p>
        </p:txBody>
      </p:sp>
      <p:sp>
        <p:nvSpPr>
          <p:cNvPr id="19" name="PlaceHolder 4"/>
          <p:cNvSpPr>
            <a:spLocks noGrp="1"/>
          </p:cNvSpPr>
          <p:nvPr>
            <p:ph type="body"/>
          </p:nvPr>
        </p:nvSpPr>
        <p:spPr>
          <a:xfrm>
            <a:off x="4032000" y="1224000"/>
            <a:ext cx="5472000" cy="1872000"/>
          </a:xfrm>
          <a:prstGeom prst="rect">
            <a:avLst/>
          </a:prstGeom>
          <a:noFill/>
          <a:ln w="0">
            <a:noFill/>
          </a:ln>
        </p:spPr>
        <p:txBody>
          <a:bodyPr lIns="0" rIns="0" tIns="0" bIns="0" anchor="t">
            <a:normAutofit fontScale="92500" lnSpcReduction="19999"/>
          </a:bodyPr>
          <a:p>
            <a:pPr marL="432000" indent="-324000">
              <a:buClr>
                <a:srgbClr val="0b3a5a"/>
              </a:buClr>
              <a:buSzPct val="25000"/>
              <a:buFont typeface="Symbol" charset="2"/>
              <a:buChar char=""/>
            </a:pPr>
            <a:r>
              <a:rPr b="0" lang="es-ES" sz="2000" strike="noStrike" u="none">
                <a:solidFill>
                  <a:srgbClr val="ffffff"/>
                </a:solidFill>
                <a:uFillTx/>
                <a:latin typeface="Arial"/>
              </a:rPr>
              <a:t>Cliquez pour éditer le format du plan de texte</a:t>
            </a:r>
            <a:endParaRPr b="0" lang="es-ES" sz="2000" strike="noStrike" u="none">
              <a:solidFill>
                <a:srgbClr val="ffffff"/>
              </a:solidFill>
              <a:uFillTx/>
              <a:latin typeface="Arial"/>
            </a:endParaRPr>
          </a:p>
          <a:p>
            <a:pPr lvl="1" marL="864000" indent="-324000">
              <a:buClr>
                <a:srgbClr val="0b3a5a"/>
              </a:buClr>
              <a:buSzPct val="25000"/>
              <a:buFont typeface="Symbol" charset="2"/>
              <a:buChar char=""/>
            </a:pPr>
            <a:r>
              <a:rPr b="0" lang="es-ES" sz="2000" strike="noStrike" u="none">
                <a:solidFill>
                  <a:srgbClr val="ffffff"/>
                </a:solidFill>
                <a:uFillTx/>
                <a:latin typeface="Arial"/>
              </a:rPr>
              <a:t>Second niveau de plan</a:t>
            </a:r>
            <a:endParaRPr b="0" lang="es-ES" sz="2000" strike="noStrike" u="none">
              <a:solidFill>
                <a:srgbClr val="ffffff"/>
              </a:solidFill>
              <a:uFillTx/>
              <a:latin typeface="Arial"/>
            </a:endParaRPr>
          </a:p>
          <a:p>
            <a:pPr lvl="2" marL="1296000" indent="-288000">
              <a:buClr>
                <a:srgbClr val="0b3a5a"/>
              </a:buClr>
              <a:buSzPct val="25000"/>
              <a:buFont typeface="Symbol" charset="2"/>
              <a:buChar char=""/>
            </a:pPr>
            <a:r>
              <a:rPr b="0" lang="es-ES" sz="2000" strike="noStrike" u="none">
                <a:solidFill>
                  <a:srgbClr val="ffffff"/>
                </a:solidFill>
                <a:uFillTx/>
                <a:latin typeface="Arial"/>
              </a:rPr>
              <a:t>Troisième niveau de plan</a:t>
            </a:r>
            <a:endParaRPr b="0" lang="es-ES" sz="2000" strike="noStrike" u="none">
              <a:solidFill>
                <a:srgbClr val="ffffff"/>
              </a:solidFill>
              <a:uFillTx/>
              <a:latin typeface="Arial"/>
            </a:endParaRPr>
          </a:p>
          <a:p>
            <a:pPr lvl="3" marL="1728000" indent="-216000">
              <a:buClr>
                <a:srgbClr val="0b3a5a"/>
              </a:buClr>
              <a:buSzPct val="25000"/>
              <a:buFont typeface="Symbol" charset="2"/>
              <a:buChar char=""/>
            </a:pPr>
            <a:r>
              <a:rPr b="0" lang="es-ES" sz="2000" strike="noStrike" u="none">
                <a:solidFill>
                  <a:srgbClr val="ffffff"/>
                </a:solidFill>
                <a:uFillTx/>
                <a:latin typeface="Arial"/>
              </a:rPr>
              <a:t>Quatrième niveau de plan</a:t>
            </a:r>
            <a:endParaRPr b="0" lang="es-ES" sz="2000" strike="noStrike" u="none">
              <a:solidFill>
                <a:srgbClr val="ffffff"/>
              </a:solidFill>
              <a:uFillTx/>
              <a:latin typeface="Arial"/>
            </a:endParaRPr>
          </a:p>
          <a:p>
            <a:pPr lvl="4" marL="2160000" indent="-216000">
              <a:buClr>
                <a:srgbClr val="0b3a5a"/>
              </a:buClr>
              <a:buSzPct val="25000"/>
              <a:buFont typeface="Symbol" charset="2"/>
              <a:buChar char=""/>
            </a:pPr>
            <a:r>
              <a:rPr b="0" lang="es-ES" sz="2000" strike="noStrike" u="none">
                <a:solidFill>
                  <a:srgbClr val="ffffff"/>
                </a:solidFill>
                <a:uFillTx/>
                <a:latin typeface="Arial"/>
              </a:rPr>
              <a:t>Cinquième niveau de plan</a:t>
            </a:r>
            <a:endParaRPr b="0" lang="es-ES" sz="2000" strike="noStrike" u="none">
              <a:solidFill>
                <a:srgbClr val="ffffff"/>
              </a:solidFill>
              <a:uFillTx/>
              <a:latin typeface="Arial"/>
            </a:endParaRPr>
          </a:p>
          <a:p>
            <a:pPr lvl="5" marL="2592000" indent="-216000">
              <a:buClr>
                <a:srgbClr val="0b3a5a"/>
              </a:buClr>
              <a:buSzPct val="25000"/>
              <a:buFont typeface="Symbol" charset="2"/>
              <a:buChar char=""/>
            </a:pPr>
            <a:r>
              <a:rPr b="0" lang="es-ES" sz="2000" strike="noStrike" u="none">
                <a:solidFill>
                  <a:srgbClr val="ffffff"/>
                </a:solidFill>
                <a:uFillTx/>
                <a:latin typeface="Arial"/>
              </a:rPr>
              <a:t>Sixième niveau de plan</a:t>
            </a:r>
            <a:endParaRPr b="0" lang="es-ES" sz="2000" strike="noStrike" u="none">
              <a:solidFill>
                <a:srgbClr val="ffffff"/>
              </a:solidFill>
              <a:uFillTx/>
              <a:latin typeface="Arial"/>
            </a:endParaRPr>
          </a:p>
          <a:p>
            <a:pPr lvl="6" marL="3024000" indent="-216000">
              <a:buClr>
                <a:srgbClr val="0b3a5a"/>
              </a:buClr>
              <a:buSzPct val="25000"/>
              <a:buFont typeface="Symbol" charset="2"/>
              <a:buChar char=""/>
            </a:pPr>
            <a:r>
              <a:rPr b="0" lang="es-ES" sz="2000" strike="noStrike" u="none">
                <a:solidFill>
                  <a:srgbClr val="ffffff"/>
                </a:solidFill>
                <a:uFillTx/>
                <a:latin typeface="Arial"/>
              </a:rPr>
              <a:t>Septième niveau de plan</a:t>
            </a:r>
            <a:endParaRPr b="0" lang="es-ES" sz="2000" strike="noStrike" u="none">
              <a:solidFill>
                <a:srgbClr val="ffffff"/>
              </a:solidFill>
              <a:uFillTx/>
              <a:latin typeface="Arial"/>
            </a:endParaRPr>
          </a:p>
        </p:txBody>
      </p:sp>
      <p:pic>
        <p:nvPicPr>
          <p:cNvPr id="20" name="" descr=""/>
          <p:cNvPicPr/>
          <p:nvPr/>
        </p:nvPicPr>
        <p:blipFill>
          <a:blip r:embed="rId2"/>
          <a:stretch/>
        </p:blipFill>
        <p:spPr>
          <a:xfrm>
            <a:off x="54720" y="15120"/>
            <a:ext cx="504000" cy="65808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51" r:id="rId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 name="PlaceHolder 1"/>
          <p:cNvSpPr>
            <a:spLocks noGrp="1"/>
          </p:cNvSpPr>
          <p:nvPr>
            <p:ph type="body"/>
          </p:nvPr>
        </p:nvSpPr>
        <p:spPr>
          <a:xfrm>
            <a:off x="5112000" y="4392000"/>
            <a:ext cx="3168000" cy="936000"/>
          </a:xfrm>
          <a:prstGeom prst="rect">
            <a:avLst/>
          </a:prstGeom>
          <a:noFill/>
          <a:ln w="0">
            <a:noFill/>
          </a:ln>
        </p:spPr>
        <p:txBody>
          <a:bodyPr lIns="0" rIns="0" tIns="0" bIns="0" anchor="t">
            <a:normAutofit/>
          </a:bodyPr>
          <a:p>
            <a:pPr marL="432000" indent="-324000" algn="r">
              <a:buClr>
                <a:srgbClr val="ffc300"/>
              </a:buClr>
              <a:buSzPct val="45000"/>
              <a:buFont typeface="Wingdings" charset="2"/>
              <a:buChar char=""/>
            </a:pPr>
            <a:r>
              <a:rPr b="1" lang="es-ES" sz="200" strike="noStrike" u="none">
                <a:solidFill>
                  <a:srgbClr val="ffc300"/>
                </a:solidFill>
                <a:uFillTx/>
                <a:latin typeface="Arial"/>
              </a:rPr>
              <a:t>Cliquez pour éditer le format du plan de texte</a:t>
            </a:r>
            <a:endParaRPr b="1" lang="es-ES" sz="200" strike="noStrike" u="none">
              <a:solidFill>
                <a:srgbClr val="ffc300"/>
              </a:solidFill>
              <a:uFillTx/>
              <a:latin typeface="Arial"/>
            </a:endParaRPr>
          </a:p>
          <a:p>
            <a:pPr lvl="1" marL="864000" indent="-324000" algn="r">
              <a:buClr>
                <a:srgbClr val="000000"/>
              </a:buClr>
              <a:buSzPct val="75000"/>
              <a:buFont typeface="Symbol" charset="2"/>
              <a:buChar char=""/>
            </a:pPr>
            <a:r>
              <a:rPr b="1" lang="es-ES" sz="200" strike="noStrike" u="none">
                <a:solidFill>
                  <a:srgbClr val="ffc300"/>
                </a:solidFill>
                <a:uFillTx/>
                <a:latin typeface="Arial"/>
              </a:rPr>
              <a:t>Second niveau de plan</a:t>
            </a:r>
            <a:endParaRPr b="1" lang="es-ES" sz="200" strike="noStrike" u="none">
              <a:solidFill>
                <a:srgbClr val="ffc300"/>
              </a:solidFill>
              <a:uFillTx/>
              <a:latin typeface="Arial"/>
            </a:endParaRPr>
          </a:p>
          <a:p>
            <a:pPr lvl="2" marL="1296000" indent="-288000" algn="r">
              <a:buClr>
                <a:srgbClr val="000000"/>
              </a:buClr>
              <a:buSzPct val="45000"/>
              <a:buFont typeface="Wingdings" charset="2"/>
              <a:buChar char=""/>
            </a:pPr>
            <a:r>
              <a:rPr b="1" lang="es-ES" sz="200" strike="noStrike" u="none">
                <a:solidFill>
                  <a:srgbClr val="ffc300"/>
                </a:solidFill>
                <a:uFillTx/>
                <a:latin typeface="Arial"/>
              </a:rPr>
              <a:t>Troisième niveau de plan</a:t>
            </a:r>
            <a:endParaRPr b="1" lang="es-ES" sz="200" strike="noStrike" u="none">
              <a:solidFill>
                <a:srgbClr val="ffc300"/>
              </a:solidFill>
              <a:uFillTx/>
              <a:latin typeface="Arial"/>
            </a:endParaRPr>
          </a:p>
          <a:p>
            <a:pPr lvl="3" marL="1728000" indent="-216000" algn="r">
              <a:buClr>
                <a:srgbClr val="000000"/>
              </a:buClr>
              <a:buSzPct val="75000"/>
              <a:buFont typeface="Symbol" charset="2"/>
              <a:buChar char=""/>
            </a:pPr>
            <a:r>
              <a:rPr b="1" lang="es-ES" sz="200" strike="noStrike" u="none">
                <a:solidFill>
                  <a:srgbClr val="ffc300"/>
                </a:solidFill>
                <a:uFillTx/>
                <a:latin typeface="Arial"/>
              </a:rPr>
              <a:t>Quatrième niveau de plan</a:t>
            </a:r>
            <a:endParaRPr b="1" lang="es-ES" sz="200" strike="noStrike" u="none">
              <a:solidFill>
                <a:srgbClr val="ffc300"/>
              </a:solidFill>
              <a:uFillTx/>
              <a:latin typeface="Arial"/>
            </a:endParaRPr>
          </a:p>
          <a:p>
            <a:pPr lvl="4" marL="2160000" indent="-216000" algn="r">
              <a:buClr>
                <a:srgbClr val="000000"/>
              </a:buClr>
              <a:buSzPct val="45000"/>
              <a:buFont typeface="Wingdings" charset="2"/>
              <a:buChar char=""/>
            </a:pPr>
            <a:r>
              <a:rPr b="1" lang="es-ES" sz="200" strike="noStrike" u="none">
                <a:solidFill>
                  <a:srgbClr val="ffc300"/>
                </a:solidFill>
                <a:uFillTx/>
                <a:latin typeface="Arial"/>
              </a:rPr>
              <a:t>Cinquième niveau de plan</a:t>
            </a:r>
            <a:endParaRPr b="1" lang="es-ES" sz="200" strike="noStrike" u="none">
              <a:solidFill>
                <a:srgbClr val="ffc300"/>
              </a:solidFill>
              <a:uFillTx/>
              <a:latin typeface="Arial"/>
            </a:endParaRPr>
          </a:p>
          <a:p>
            <a:pPr lvl="5" marL="2592000" indent="-216000" algn="r">
              <a:buClr>
                <a:srgbClr val="000000"/>
              </a:buClr>
              <a:buSzPct val="45000"/>
              <a:buFont typeface="Wingdings" charset="2"/>
              <a:buChar char=""/>
            </a:pPr>
            <a:r>
              <a:rPr b="1" lang="es-ES" sz="200" strike="noStrike" u="none">
                <a:solidFill>
                  <a:srgbClr val="ffc300"/>
                </a:solidFill>
                <a:uFillTx/>
                <a:latin typeface="Arial"/>
              </a:rPr>
              <a:t>Sixième niveau de plan</a:t>
            </a:r>
            <a:endParaRPr b="1" lang="es-ES" sz="200" strike="noStrike" u="none">
              <a:solidFill>
                <a:srgbClr val="ffc300"/>
              </a:solidFill>
              <a:uFillTx/>
              <a:latin typeface="Arial"/>
            </a:endParaRPr>
          </a:p>
          <a:p>
            <a:pPr lvl="6" marL="3024000" indent="-216000" algn="r">
              <a:buClr>
                <a:srgbClr val="000000"/>
              </a:buClr>
              <a:buSzPct val="45000"/>
              <a:buFont typeface="Wingdings" charset="2"/>
              <a:buChar char=""/>
            </a:pPr>
            <a:r>
              <a:rPr b="1" lang="es-ES" sz="200" strike="noStrike" u="none">
                <a:solidFill>
                  <a:srgbClr val="ffc300"/>
                </a:solidFill>
                <a:uFillTx/>
                <a:latin typeface="Arial"/>
              </a:rPr>
              <a:t>Septième niveau de plan</a:t>
            </a:r>
            <a:endParaRPr b="1" lang="es-ES" sz="200" strike="noStrike" u="none">
              <a:solidFill>
                <a:srgbClr val="ffc300"/>
              </a:solidFill>
              <a:uFillTx/>
              <a:latin typeface="Arial"/>
            </a:endParaRPr>
          </a:p>
        </p:txBody>
      </p:sp>
      <p:sp>
        <p:nvSpPr>
          <p:cNvPr id="24" name="PlaceHolder 2"/>
          <p:cNvSpPr>
            <a:spLocks noGrp="1"/>
          </p:cNvSpPr>
          <p:nvPr>
            <p:ph type="dt" idx="6"/>
          </p:nvPr>
        </p:nvSpPr>
        <p:spPr>
          <a:xfrm>
            <a:off x="1637640" y="4721400"/>
            <a:ext cx="2348280" cy="390600"/>
          </a:xfrm>
          <a:prstGeom prst="rect">
            <a:avLst/>
          </a:prstGeom>
          <a:noFill/>
          <a:ln w="0">
            <a:noFill/>
          </a:ln>
        </p:spPr>
        <p:txBody>
          <a:bodyPr lIns="0" rIns="0" tIns="0" bIns="0" anchor="t">
            <a:noAutofit/>
          </a:bodyPr>
          <a:lstStyle>
            <a:lvl1pPr indent="0">
              <a:buNone/>
              <a:defRPr b="0" lang="es-ES" sz="1400" strike="noStrike" u="none">
                <a:solidFill>
                  <a:srgbClr val="000000"/>
                </a:solidFill>
                <a:uFillTx/>
                <a:latin typeface="Times New Roman"/>
              </a:defRPr>
            </a:lvl1pPr>
          </a:lstStyle>
          <a:p>
            <a:pPr indent="0">
              <a:buNone/>
            </a:pPr>
            <a:r>
              <a:rPr b="0" lang="es-ES" sz="1400" strike="noStrike" u="none">
                <a:solidFill>
                  <a:srgbClr val="000000"/>
                </a:solidFill>
                <a:uFillTx/>
                <a:latin typeface="Times New Roman"/>
              </a:rPr>
              <a:t>&lt;date/heure&gt;</a:t>
            </a:r>
            <a:endParaRPr b="0" lang="es-ES" sz="1400" strike="noStrike" u="none">
              <a:solidFill>
                <a:srgbClr val="000000"/>
              </a:solidFill>
              <a:uFillTx/>
              <a:latin typeface="Times New Roman"/>
            </a:endParaRPr>
          </a:p>
        </p:txBody>
      </p:sp>
      <p:sp>
        <p:nvSpPr>
          <p:cNvPr id="25" name="PlaceHolder 3"/>
          <p:cNvSpPr>
            <a:spLocks noGrp="1"/>
          </p:cNvSpPr>
          <p:nvPr>
            <p:ph type="ftr" idx="7"/>
          </p:nvPr>
        </p:nvSpPr>
        <p:spPr>
          <a:xfrm>
            <a:off x="4581000" y="4721400"/>
            <a:ext cx="3195000" cy="390600"/>
          </a:xfrm>
          <a:prstGeom prst="rect">
            <a:avLst/>
          </a:prstGeom>
          <a:noFill/>
          <a:ln w="0">
            <a:noFill/>
          </a:ln>
        </p:spPr>
        <p:txBody>
          <a:bodyPr lIns="0" rIns="0" tIns="0" bIns="0" anchor="t">
            <a:noAutofit/>
          </a:bodyPr>
          <a:lstStyle>
            <a:lvl1pPr indent="0" algn="ctr">
              <a:buNone/>
              <a:defRPr b="0" lang="es-ES" sz="1400" strike="noStrike" u="none">
                <a:solidFill>
                  <a:srgbClr val="000000"/>
                </a:solidFill>
                <a:uFillTx/>
                <a:latin typeface="Times New Roman"/>
              </a:defRPr>
            </a:lvl1pPr>
          </a:lstStyle>
          <a:p>
            <a:pPr indent="0" algn="ctr">
              <a:buNone/>
            </a:pPr>
            <a:r>
              <a:rPr b="0" lang="es-ES" sz="1400" strike="noStrike" u="none">
                <a:solidFill>
                  <a:srgbClr val="000000"/>
                </a:solidFill>
                <a:uFillTx/>
                <a:latin typeface="Times New Roman"/>
              </a:rPr>
              <a:t>&lt;pied de page&gt;</a:t>
            </a:r>
            <a:endParaRPr b="0" lang="es-ES" sz="1400" strike="noStrike" u="none">
              <a:solidFill>
                <a:srgbClr val="000000"/>
              </a:solidFill>
              <a:uFillTx/>
              <a:latin typeface="Times New Roman"/>
            </a:endParaRPr>
          </a:p>
        </p:txBody>
      </p:sp>
      <p:sp>
        <p:nvSpPr>
          <p:cNvPr id="26" name=""/>
          <p:cNvSpPr/>
          <p:nvPr/>
        </p:nvSpPr>
        <p:spPr>
          <a:xfrm>
            <a:off x="-72000" y="698760"/>
            <a:ext cx="10224000" cy="201600"/>
          </a:xfrm>
          <a:prstGeom prst="rect">
            <a:avLst/>
          </a:prstGeom>
          <a:solidFill>
            <a:srgbClr val="1d4276"/>
          </a:solidFill>
          <a:ln w="0">
            <a:noFill/>
          </a:ln>
        </p:spPr>
        <p:style>
          <a:lnRef idx="0"/>
          <a:fillRef idx="0"/>
          <a:effectRef idx="0"/>
          <a:fontRef idx="minor"/>
        </p:style>
        <p:txBody>
          <a:bodyPr wrap="none" lIns="0" rIns="0" tIns="0" bIns="0" anchor="ctr">
            <a:noAutofit/>
          </a:bodyPr>
          <a:p>
            <a:endParaRPr b="0" lang="es-ES" sz="2400" strike="noStrike" u="none">
              <a:solidFill>
                <a:srgbClr val="ffffff"/>
              </a:solidFill>
              <a:uFillTx/>
              <a:latin typeface="Times New Roman"/>
            </a:endParaRPr>
          </a:p>
        </p:txBody>
      </p:sp>
      <p:sp>
        <p:nvSpPr>
          <p:cNvPr id="27" name=""/>
          <p:cNvSpPr/>
          <p:nvPr/>
        </p:nvSpPr>
        <p:spPr>
          <a:xfrm>
            <a:off x="-72000" y="900360"/>
            <a:ext cx="10224000" cy="4769280"/>
          </a:xfrm>
          <a:prstGeom prst="rect">
            <a:avLst/>
          </a:prstGeom>
          <a:solidFill>
            <a:srgbClr val="f5c443"/>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28" name="PlaceHolder 4"/>
          <p:cNvSpPr>
            <a:spLocks noGrp="1"/>
          </p:cNvSpPr>
          <p:nvPr>
            <p:ph type="title"/>
          </p:nvPr>
        </p:nvSpPr>
        <p:spPr>
          <a:xfrm>
            <a:off x="3096000" y="2725560"/>
            <a:ext cx="3672000" cy="946440"/>
          </a:xfrm>
          <a:prstGeom prst="rect">
            <a:avLst/>
          </a:prstGeom>
          <a:noFill/>
          <a:ln w="0">
            <a:noFill/>
          </a:ln>
        </p:spPr>
        <p:txBody>
          <a:bodyPr lIns="0" rIns="0" tIns="0" bIns="0" anchor="b">
            <a:noAutofit/>
          </a:bodyPr>
          <a:p>
            <a:pPr indent="0" algn="r">
              <a:buNone/>
            </a:pPr>
            <a:r>
              <a:rPr b="1" lang="es-ES" sz="2600" strike="noStrike" u="none">
                <a:solidFill>
                  <a:srgbClr val="0f417a"/>
                </a:solidFill>
                <a:uFillTx/>
                <a:latin typeface="Arial Narrow"/>
              </a:rPr>
              <a:t>Cliquez pour éditer le format du texte-titre</a:t>
            </a:r>
            <a:endParaRPr b="1" lang="es-ES" sz="2600" strike="noStrike" u="none">
              <a:solidFill>
                <a:srgbClr val="0f417a"/>
              </a:solidFill>
              <a:uFillTx/>
              <a:latin typeface="Arial Narrow"/>
            </a:endParaRPr>
          </a:p>
        </p:txBody>
      </p:sp>
      <p:sp>
        <p:nvSpPr>
          <p:cNvPr id="29" name=""/>
          <p:cNvSpPr/>
          <p:nvPr/>
        </p:nvSpPr>
        <p:spPr>
          <a:xfrm>
            <a:off x="3240000" y="3780000"/>
            <a:ext cx="3528000" cy="0"/>
          </a:xfrm>
          <a:prstGeom prst="line">
            <a:avLst/>
          </a:prstGeom>
          <a:ln w="38160">
            <a:solidFill>
              <a:srgbClr val="ffffff"/>
            </a:solidFill>
            <a:round/>
          </a:ln>
        </p:spPr>
        <p:style>
          <a:lnRef idx="0"/>
          <a:fillRef idx="0"/>
          <a:effectRef idx="0"/>
          <a:fontRef idx="minor"/>
        </p:style>
        <p:txBody>
          <a:bodyPr lIns="18720" rIns="18720" tIns="-18720" bIns="-18720" anchor="ctr">
            <a:noAutofit/>
          </a:bodyPr>
          <a:p>
            <a:endParaRPr b="0" lang="es-ES" sz="2400" strike="noStrike" u="none">
              <a:solidFill>
                <a:srgbClr val="000000"/>
              </a:solidFill>
              <a:uFillTx/>
              <a:latin typeface="Times New Roman"/>
            </a:endParaRPr>
          </a:p>
        </p:txBody>
      </p:sp>
      <p:sp>
        <p:nvSpPr>
          <p:cNvPr id="30" name=""/>
          <p:cNvSpPr/>
          <p:nvPr/>
        </p:nvSpPr>
        <p:spPr>
          <a:xfrm>
            <a:off x="360" y="360"/>
            <a:ext cx="10079640" cy="698400"/>
          </a:xfrm>
          <a:prstGeom prst="rect">
            <a:avLst/>
          </a:prstGeom>
          <a:solidFill>
            <a:srgbClr val="e8e8e8"/>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pic>
        <p:nvPicPr>
          <p:cNvPr id="31" name="" descr=""/>
          <p:cNvPicPr/>
          <p:nvPr/>
        </p:nvPicPr>
        <p:blipFill>
          <a:blip r:embed="rId2"/>
          <a:stretch/>
        </p:blipFill>
        <p:spPr>
          <a:xfrm>
            <a:off x="54720" y="15120"/>
            <a:ext cx="504000" cy="65808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53" r:id="rId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 name="PlaceHolder 1"/>
          <p:cNvSpPr>
            <a:spLocks noGrp="1"/>
          </p:cNvSpPr>
          <p:nvPr>
            <p:ph type="ftr" idx="8"/>
          </p:nvPr>
        </p:nvSpPr>
        <p:spPr>
          <a:xfrm>
            <a:off x="6840000" y="4410000"/>
            <a:ext cx="2952000" cy="147600"/>
          </a:xfrm>
          <a:prstGeom prst="rect">
            <a:avLst/>
          </a:prstGeom>
          <a:noFill/>
          <a:ln w="0">
            <a:noFill/>
          </a:ln>
        </p:spPr>
        <p:txBody>
          <a:bodyPr lIns="0" rIns="0" tIns="0" bIns="0" anchor="ctr">
            <a:noAutofit/>
          </a:bodyPr>
          <a:lstStyle>
            <a:lvl1pPr indent="0" algn="r">
              <a:buNone/>
              <a:defRPr b="0" lang="es-ES" sz="900" strike="noStrike" u="none">
                <a:solidFill>
                  <a:srgbClr val="ffc300"/>
                </a:solidFill>
                <a:uFillTx/>
                <a:latin typeface="Arial"/>
              </a:defRPr>
            </a:lvl1pPr>
          </a:lstStyle>
          <a:p>
            <a:pPr indent="0" algn="r">
              <a:buNone/>
            </a:pPr>
            <a:r>
              <a:rPr b="0" lang="es-ES" sz="900" strike="noStrike" u="none">
                <a:solidFill>
                  <a:srgbClr val="ffc300"/>
                </a:solidFill>
                <a:uFillTx/>
                <a:latin typeface="Arial"/>
              </a:rPr>
              <a:t>&lt;pied de page&gt;</a:t>
            </a:r>
            <a:endParaRPr b="0" lang="es-ES" sz="900" strike="noStrike" u="none">
              <a:solidFill>
                <a:srgbClr val="ffc300"/>
              </a:solidFill>
              <a:uFillTx/>
              <a:latin typeface="Arial"/>
            </a:endParaRPr>
          </a:p>
        </p:txBody>
      </p:sp>
      <p:sp>
        <p:nvSpPr>
          <p:cNvPr id="35" name="PlaceHolder 2"/>
          <p:cNvSpPr>
            <a:spLocks noGrp="1"/>
          </p:cNvSpPr>
          <p:nvPr>
            <p:ph type="dt" idx="9"/>
          </p:nvPr>
        </p:nvSpPr>
        <p:spPr>
          <a:xfrm>
            <a:off x="8604000" y="4410000"/>
            <a:ext cx="1332000" cy="144000"/>
          </a:xfrm>
          <a:prstGeom prst="rect">
            <a:avLst/>
          </a:prstGeom>
          <a:noFill/>
          <a:ln w="0">
            <a:noFill/>
          </a:ln>
        </p:spPr>
        <p:txBody>
          <a:bodyPr lIns="0" rIns="0" tIns="0" bIns="0" anchor="ctr">
            <a:noAutofit/>
          </a:bodyPr>
          <a:lstStyle>
            <a:lvl1pPr indent="0">
              <a:buNone/>
              <a:defRPr b="0" lang="es-ES" sz="900" strike="noStrike" u="none">
                <a:solidFill>
                  <a:srgbClr val="ffc300"/>
                </a:solidFill>
                <a:uFillTx/>
                <a:latin typeface="Arial"/>
              </a:defRPr>
            </a:lvl1pPr>
          </a:lstStyle>
          <a:p>
            <a:pPr indent="0">
              <a:buNone/>
            </a:pPr>
            <a:r>
              <a:rPr b="0" lang="es-ES" sz="900" strike="noStrike" u="none">
                <a:solidFill>
                  <a:srgbClr val="ffc300"/>
                </a:solidFill>
                <a:uFillTx/>
                <a:latin typeface="Arial"/>
              </a:rPr>
              <a:t>&lt;date/heure&gt;</a:t>
            </a:r>
            <a:endParaRPr b="0" lang="es-ES" sz="900" strike="noStrike" u="none">
              <a:solidFill>
                <a:srgbClr val="ffc300"/>
              </a:solidFill>
              <a:uFillTx/>
              <a:latin typeface="Arial"/>
            </a:endParaRPr>
          </a:p>
        </p:txBody>
      </p:sp>
      <p:sp>
        <p:nvSpPr>
          <p:cNvPr id="36" name="PlaceHolder 3"/>
          <p:cNvSpPr>
            <a:spLocks noGrp="1"/>
          </p:cNvSpPr>
          <p:nvPr>
            <p:ph type="sldNum" idx="10"/>
          </p:nvPr>
        </p:nvSpPr>
        <p:spPr>
          <a:xfrm>
            <a:off x="8568000" y="4032000"/>
            <a:ext cx="1296000" cy="144000"/>
          </a:xfrm>
          <a:prstGeom prst="rect">
            <a:avLst/>
          </a:prstGeom>
          <a:noFill/>
          <a:ln w="0">
            <a:noFill/>
          </a:ln>
        </p:spPr>
        <p:txBody>
          <a:bodyPr lIns="0" rIns="0" tIns="0" bIns="0" anchor="t">
            <a:noAutofit/>
          </a:bodyPr>
          <a:lstStyle>
            <a:lvl1pPr indent="0" algn="r">
              <a:buNone/>
              <a:defRPr b="0" lang="es-ES" sz="1400" strike="noStrike" u="none">
                <a:solidFill>
                  <a:srgbClr val="000000"/>
                </a:solidFill>
                <a:uFillTx/>
                <a:latin typeface="Times New Roman"/>
              </a:defRPr>
            </a:lvl1pPr>
          </a:lstStyle>
          <a:p>
            <a:pPr indent="0" algn="r">
              <a:buNone/>
            </a:pPr>
            <a:fld id="{5EB24529-820A-4AED-A954-647A014B7620}" type="slidenum">
              <a:rPr b="0" lang="es-ES" sz="1400" strike="noStrike" u="none">
                <a:solidFill>
                  <a:srgbClr val="000000"/>
                </a:solidFill>
                <a:uFillTx/>
                <a:latin typeface="Times New Roman"/>
              </a:rPr>
              <a:t>&lt;numéro&gt;</a:t>
            </a:fld>
            <a:endParaRPr b="0" lang="es-ES" sz="1400" strike="noStrike" u="none">
              <a:solidFill>
                <a:srgbClr val="000000"/>
              </a:solidFill>
              <a:uFillTx/>
              <a:latin typeface="Times New Roman"/>
            </a:endParaRPr>
          </a:p>
        </p:txBody>
      </p:sp>
      <p:sp>
        <p:nvSpPr>
          <p:cNvPr id="37" name=""/>
          <p:cNvSpPr/>
          <p:nvPr/>
        </p:nvSpPr>
        <p:spPr>
          <a:xfrm>
            <a:off x="3600" y="720"/>
            <a:ext cx="10076400" cy="4463280"/>
          </a:xfrm>
          <a:prstGeom prst="rect">
            <a:avLst/>
          </a:prstGeom>
          <a:solidFill>
            <a:srgbClr val="e8e8e8"/>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38" name=""/>
          <p:cNvSpPr/>
          <p:nvPr/>
        </p:nvSpPr>
        <p:spPr>
          <a:xfrm flipH="1">
            <a:off x="4374360" y="864000"/>
            <a:ext cx="5615640" cy="3528000"/>
          </a:xfrm>
          <a:prstGeom prst="rtTriangle">
            <a:avLst/>
          </a:prstGeom>
          <a:solidFill>
            <a:srgbClr val="ffc300"/>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39" name=""/>
          <p:cNvSpPr/>
          <p:nvPr/>
        </p:nvSpPr>
        <p:spPr>
          <a:xfrm>
            <a:off x="-144000" y="4392000"/>
            <a:ext cx="10368000" cy="201600"/>
          </a:xfrm>
          <a:prstGeom prst="rect">
            <a:avLst/>
          </a:prstGeom>
          <a:solidFill>
            <a:srgbClr val="1d4276"/>
          </a:solidFill>
          <a:ln w="0">
            <a:noFill/>
          </a:ln>
        </p:spPr>
        <p:style>
          <a:lnRef idx="0"/>
          <a:fillRef idx="0"/>
          <a:effectRef idx="0"/>
          <a:fontRef idx="minor"/>
        </p:style>
        <p:txBody>
          <a:bodyPr wrap="none" lIns="0" rIns="0" tIns="0" bIns="0" anchor="ctr">
            <a:noAutofit/>
          </a:bodyPr>
          <a:p>
            <a:endParaRPr b="0" lang="es-ES" sz="2400" strike="noStrike" u="none">
              <a:solidFill>
                <a:srgbClr val="ffffff"/>
              </a:solidFill>
              <a:uFillTx/>
              <a:latin typeface="Times New Roman"/>
            </a:endParaRPr>
          </a:p>
        </p:txBody>
      </p:sp>
      <p:sp>
        <p:nvSpPr>
          <p:cNvPr id="40" name="PlaceHolder 4"/>
          <p:cNvSpPr>
            <a:spLocks noGrp="1"/>
          </p:cNvSpPr>
          <p:nvPr>
            <p:ph type="title"/>
          </p:nvPr>
        </p:nvSpPr>
        <p:spPr>
          <a:xfrm>
            <a:off x="2808000" y="1152000"/>
            <a:ext cx="4464000" cy="504000"/>
          </a:xfrm>
          <a:prstGeom prst="rect">
            <a:avLst/>
          </a:prstGeom>
          <a:noFill/>
          <a:ln w="0">
            <a:noFill/>
          </a:ln>
        </p:spPr>
        <p:txBody>
          <a:bodyPr lIns="0" rIns="0" tIns="0" bIns="0" anchor="ctr">
            <a:noAutofit/>
          </a:bodyPr>
          <a:p>
            <a:pPr indent="0" algn="ctr">
              <a:buNone/>
            </a:pPr>
            <a:r>
              <a:rPr b="1" lang="es-ES" sz="2200" strike="noStrike" u="none">
                <a:solidFill>
                  <a:srgbClr val="0f417a"/>
                </a:solidFill>
                <a:uFillTx/>
                <a:latin typeface="Arial Narrow"/>
              </a:rPr>
              <a:t>Cliquez pour éditer le format du texte-titre</a:t>
            </a:r>
            <a:endParaRPr b="1" lang="es-ES" sz="2200" strike="noStrike" u="none">
              <a:solidFill>
                <a:srgbClr val="0f417a"/>
              </a:solidFill>
              <a:uFillTx/>
              <a:latin typeface="Arial Narrow"/>
            </a:endParaRPr>
          </a:p>
        </p:txBody>
      </p:sp>
      <p:sp>
        <p:nvSpPr>
          <p:cNvPr id="41" name=""/>
          <p:cNvSpPr/>
          <p:nvPr/>
        </p:nvSpPr>
        <p:spPr>
          <a:xfrm>
            <a:off x="2844000" y="2124000"/>
            <a:ext cx="4392000" cy="0"/>
          </a:xfrm>
          <a:prstGeom prst="line">
            <a:avLst/>
          </a:prstGeom>
          <a:ln w="29160">
            <a:solidFill>
              <a:srgbClr val="5b8ed4"/>
            </a:solidFill>
            <a:round/>
          </a:ln>
        </p:spPr>
        <p:style>
          <a:lnRef idx="0"/>
          <a:fillRef idx="0"/>
          <a:effectRef idx="0"/>
          <a:fontRef idx="minor"/>
        </p:style>
        <p:txBody>
          <a:bodyPr lIns="14760" rIns="14760" tIns="-14760" bIns="-14760" anchor="ctr">
            <a:noAutofit/>
          </a:bodyPr>
          <a:p>
            <a:endParaRPr b="0" lang="es-ES" sz="2400" strike="noStrike" u="none">
              <a:solidFill>
                <a:srgbClr val="000000"/>
              </a:solidFill>
              <a:uFillTx/>
              <a:latin typeface="Times New Roman"/>
            </a:endParaRPr>
          </a:p>
        </p:txBody>
      </p:sp>
      <p:sp>
        <p:nvSpPr>
          <p:cNvPr id="42" name="PlaceHolder 5"/>
          <p:cNvSpPr>
            <a:spLocks noGrp="1"/>
          </p:cNvSpPr>
          <p:nvPr>
            <p:ph type="body"/>
          </p:nvPr>
        </p:nvSpPr>
        <p:spPr>
          <a:xfrm>
            <a:off x="2808360" y="2273760"/>
            <a:ext cx="4463640" cy="1866240"/>
          </a:xfrm>
          <a:prstGeom prst="rect">
            <a:avLst/>
          </a:prstGeom>
          <a:noFill/>
          <a:ln w="0">
            <a:noFill/>
          </a:ln>
        </p:spPr>
        <p:txBody>
          <a:bodyPr lIns="0" rIns="0" tIns="0" bIns="0" anchor="t">
            <a:normAutofit fontScale="70000" lnSpcReduction="19999"/>
          </a:bodyPr>
          <a:p>
            <a:pPr marL="432000" indent="-324000">
              <a:lnSpc>
                <a:spcPct val="115000"/>
              </a:lnSpc>
              <a:buClr>
                <a:srgbClr val="eeeeee"/>
              </a:buClr>
              <a:buSzPct val="45000"/>
              <a:buFont typeface="Symbol" charset="2"/>
              <a:buChar char=""/>
            </a:pPr>
            <a:r>
              <a:rPr b="0" lang="es-ES" sz="2000" strike="noStrike" u="none">
                <a:solidFill>
                  <a:srgbClr val="666666"/>
                </a:solidFill>
                <a:uFillTx/>
                <a:latin typeface="Arial"/>
              </a:rPr>
              <a:t>Cliquez pour éditer le format du plan de texte</a:t>
            </a:r>
            <a:endParaRPr b="0" lang="es-ES" sz="2000" strike="noStrike" u="none">
              <a:solidFill>
                <a:srgbClr val="666666"/>
              </a:solidFill>
              <a:uFillTx/>
              <a:latin typeface="Arial"/>
            </a:endParaRPr>
          </a:p>
          <a:p>
            <a:pPr lvl="1" marL="864000" indent="-324000">
              <a:lnSpc>
                <a:spcPct val="115000"/>
              </a:lnSpc>
              <a:buClr>
                <a:srgbClr val="eeeeee"/>
              </a:buClr>
              <a:buSzPct val="75000"/>
              <a:buFont typeface="Symbol" charset="2"/>
              <a:buChar char=""/>
            </a:pPr>
            <a:r>
              <a:rPr b="0" lang="es-ES" sz="2000" strike="noStrike" u="none">
                <a:solidFill>
                  <a:srgbClr val="666666"/>
                </a:solidFill>
                <a:uFillTx/>
                <a:latin typeface="Arial"/>
              </a:rPr>
              <a:t>Second niveau de plan</a:t>
            </a:r>
            <a:endParaRPr b="0" lang="es-ES" sz="2000" strike="noStrike" u="none">
              <a:solidFill>
                <a:srgbClr val="666666"/>
              </a:solidFill>
              <a:uFillTx/>
              <a:latin typeface="Arial"/>
            </a:endParaRPr>
          </a:p>
          <a:p>
            <a:pPr lvl="2" marL="1296000" indent="-288000">
              <a:lnSpc>
                <a:spcPct val="115000"/>
              </a:lnSpc>
              <a:buClr>
                <a:srgbClr val="eeeeee"/>
              </a:buClr>
              <a:buSzPct val="45000"/>
              <a:buFont typeface="Symbol" charset="2"/>
              <a:buChar char=""/>
            </a:pPr>
            <a:r>
              <a:rPr b="0" lang="es-ES" sz="2000" strike="noStrike" u="none">
                <a:solidFill>
                  <a:srgbClr val="666666"/>
                </a:solidFill>
                <a:uFillTx/>
                <a:latin typeface="Arial"/>
              </a:rPr>
              <a:t>Troisième niveau de plan</a:t>
            </a:r>
            <a:endParaRPr b="0" lang="es-ES" sz="2000" strike="noStrike" u="none">
              <a:solidFill>
                <a:srgbClr val="666666"/>
              </a:solidFill>
              <a:uFillTx/>
              <a:latin typeface="Arial"/>
            </a:endParaRPr>
          </a:p>
          <a:p>
            <a:pPr lvl="3" marL="1728000" indent="-216000">
              <a:lnSpc>
                <a:spcPct val="115000"/>
              </a:lnSpc>
              <a:buClr>
                <a:srgbClr val="eeeeee"/>
              </a:buClr>
              <a:buSzPct val="75000"/>
              <a:buFont typeface="Symbol" charset="2"/>
              <a:buChar char=""/>
            </a:pPr>
            <a:r>
              <a:rPr b="0" lang="es-ES" sz="2000" strike="noStrike" u="none">
                <a:solidFill>
                  <a:srgbClr val="666666"/>
                </a:solidFill>
                <a:uFillTx/>
                <a:latin typeface="Arial"/>
              </a:rPr>
              <a:t>Quatrième niveau de plan</a:t>
            </a:r>
            <a:endParaRPr b="0" lang="es-ES" sz="2000" strike="noStrike" u="none">
              <a:solidFill>
                <a:srgbClr val="666666"/>
              </a:solidFill>
              <a:uFillTx/>
              <a:latin typeface="Arial"/>
            </a:endParaRPr>
          </a:p>
          <a:p>
            <a:pPr lvl="4" marL="2160000" indent="-216000">
              <a:lnSpc>
                <a:spcPct val="115000"/>
              </a:lnSpc>
              <a:buClr>
                <a:srgbClr val="eeeeee"/>
              </a:buClr>
              <a:buSzPct val="45000"/>
              <a:buFont typeface="Symbol" charset="2"/>
              <a:buChar char=""/>
            </a:pPr>
            <a:r>
              <a:rPr b="0" lang="es-ES" sz="2000" strike="noStrike" u="none">
                <a:solidFill>
                  <a:srgbClr val="666666"/>
                </a:solidFill>
                <a:uFillTx/>
                <a:latin typeface="Arial"/>
              </a:rPr>
              <a:t>Cinquième niveau de plan</a:t>
            </a:r>
            <a:endParaRPr b="0" lang="es-ES" sz="2000" strike="noStrike" u="none">
              <a:solidFill>
                <a:srgbClr val="666666"/>
              </a:solidFill>
              <a:uFillTx/>
              <a:latin typeface="Arial"/>
            </a:endParaRPr>
          </a:p>
          <a:p>
            <a:pPr lvl="5" marL="2592000" indent="-216000">
              <a:lnSpc>
                <a:spcPct val="115000"/>
              </a:lnSpc>
              <a:buClr>
                <a:srgbClr val="eeeeee"/>
              </a:buClr>
              <a:buSzPct val="45000"/>
              <a:buFont typeface="Symbol" charset="2"/>
              <a:buChar char=""/>
            </a:pPr>
            <a:r>
              <a:rPr b="0" lang="es-ES" sz="2000" strike="noStrike" u="none">
                <a:solidFill>
                  <a:srgbClr val="666666"/>
                </a:solidFill>
                <a:uFillTx/>
                <a:latin typeface="Arial"/>
              </a:rPr>
              <a:t>Sixième niveau de plan</a:t>
            </a:r>
            <a:endParaRPr b="0" lang="es-ES" sz="2000" strike="noStrike" u="none">
              <a:solidFill>
                <a:srgbClr val="666666"/>
              </a:solidFill>
              <a:uFillTx/>
              <a:latin typeface="Arial"/>
            </a:endParaRPr>
          </a:p>
          <a:p>
            <a:pPr lvl="6" marL="3024000" indent="-216000">
              <a:lnSpc>
                <a:spcPct val="115000"/>
              </a:lnSpc>
              <a:buClr>
                <a:srgbClr val="eeeeee"/>
              </a:buClr>
              <a:buSzPct val="45000"/>
              <a:buFont typeface="Symbol" charset="2"/>
              <a:buChar char=""/>
            </a:pPr>
            <a:r>
              <a:rPr b="0" lang="es-ES" sz="2000" strike="noStrike" u="none">
                <a:solidFill>
                  <a:srgbClr val="666666"/>
                </a:solidFill>
                <a:uFillTx/>
                <a:latin typeface="Arial"/>
              </a:rPr>
              <a:t>Septième niveau de plan</a:t>
            </a:r>
            <a:endParaRPr b="0" lang="es-ES" sz="2000" strike="noStrike" u="none">
              <a:solidFill>
                <a:srgbClr val="666666"/>
              </a:solidFill>
              <a:uFillTx/>
              <a:latin typeface="Arial"/>
            </a:endParaRPr>
          </a:p>
        </p:txBody>
      </p:sp>
      <p:pic>
        <p:nvPicPr>
          <p:cNvPr id="43" name="" descr=""/>
          <p:cNvPicPr/>
          <p:nvPr/>
        </p:nvPicPr>
        <p:blipFill>
          <a:blip r:embed="rId2"/>
          <a:stretch/>
        </p:blipFill>
        <p:spPr>
          <a:xfrm>
            <a:off x="72000" y="4608000"/>
            <a:ext cx="771840" cy="10080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55"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
          <p:cNvSpPr/>
          <p:nvPr/>
        </p:nvSpPr>
        <p:spPr>
          <a:xfrm flipH="1">
            <a:off x="8856360" y="5100480"/>
            <a:ext cx="1137960" cy="569520"/>
          </a:xfrm>
          <a:prstGeom prst="rtTriangle">
            <a:avLst/>
          </a:prstGeom>
          <a:solidFill>
            <a:srgbClr val="ffc300"/>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47" name="PlaceHolder 1"/>
          <p:cNvSpPr>
            <a:spLocks noGrp="1"/>
          </p:cNvSpPr>
          <p:nvPr>
            <p:ph type="dt" idx="11"/>
          </p:nvPr>
        </p:nvSpPr>
        <p:spPr>
          <a:xfrm>
            <a:off x="2232000" y="144000"/>
            <a:ext cx="2348280" cy="390600"/>
          </a:xfrm>
          <a:prstGeom prst="rect">
            <a:avLst/>
          </a:prstGeom>
          <a:noFill/>
          <a:ln w="0">
            <a:noFill/>
          </a:ln>
        </p:spPr>
        <p:txBody>
          <a:bodyPr lIns="0" rIns="0" tIns="0" bIns="0" anchor="t">
            <a:noAutofit/>
          </a:bodyPr>
          <a:lstStyle>
            <a:lvl1pPr indent="0">
              <a:buNone/>
              <a:defRPr b="0" lang="es-ES" sz="1400" strike="noStrike" u="none">
                <a:solidFill>
                  <a:srgbClr val="000000"/>
                </a:solidFill>
                <a:uFillTx/>
                <a:latin typeface="Times New Roman"/>
              </a:defRPr>
            </a:lvl1pPr>
          </a:lstStyle>
          <a:p>
            <a:pPr indent="0">
              <a:buNone/>
            </a:pPr>
            <a:r>
              <a:rPr b="0" lang="es-ES" sz="1400" strike="noStrike" u="none">
                <a:solidFill>
                  <a:srgbClr val="000000"/>
                </a:solidFill>
                <a:uFillTx/>
                <a:latin typeface="Times New Roman"/>
              </a:rPr>
              <a:t>&lt;date/heure&gt;</a:t>
            </a:r>
            <a:endParaRPr b="0" lang="es-ES" sz="1400" strike="noStrike" u="none">
              <a:solidFill>
                <a:srgbClr val="000000"/>
              </a:solidFill>
              <a:uFillTx/>
              <a:latin typeface="Times New Roman"/>
            </a:endParaRPr>
          </a:p>
        </p:txBody>
      </p:sp>
      <p:sp>
        <p:nvSpPr>
          <p:cNvPr id="48" name="PlaceHolder 2"/>
          <p:cNvSpPr>
            <a:spLocks noGrp="1"/>
          </p:cNvSpPr>
          <p:nvPr>
            <p:ph type="ftr" idx="12"/>
          </p:nvPr>
        </p:nvSpPr>
        <p:spPr>
          <a:xfrm>
            <a:off x="5112000" y="144000"/>
            <a:ext cx="3195000" cy="390600"/>
          </a:xfrm>
          <a:prstGeom prst="rect">
            <a:avLst/>
          </a:prstGeom>
          <a:noFill/>
          <a:ln w="0">
            <a:noFill/>
          </a:ln>
        </p:spPr>
        <p:txBody>
          <a:bodyPr lIns="0" rIns="0" tIns="0" bIns="0" anchor="t">
            <a:noAutofit/>
          </a:bodyPr>
          <a:lstStyle>
            <a:lvl1pPr indent="0" algn="ctr">
              <a:buNone/>
              <a:defRPr b="0" lang="es-ES" sz="1400" strike="noStrike" u="none">
                <a:solidFill>
                  <a:srgbClr val="000000"/>
                </a:solidFill>
                <a:uFillTx/>
                <a:latin typeface="Times New Roman"/>
              </a:defRPr>
            </a:lvl1pPr>
          </a:lstStyle>
          <a:p>
            <a:pPr indent="0" algn="ctr">
              <a:buNone/>
            </a:pPr>
            <a:r>
              <a:rPr b="0" lang="es-ES" sz="1400" strike="noStrike" u="none">
                <a:solidFill>
                  <a:srgbClr val="000000"/>
                </a:solidFill>
                <a:uFillTx/>
                <a:latin typeface="Times New Roman"/>
              </a:rPr>
              <a:t>&lt;pied de page&gt;</a:t>
            </a:r>
            <a:endParaRPr b="0" lang="es-ES" sz="1400" strike="noStrike" u="none">
              <a:solidFill>
                <a:srgbClr val="000000"/>
              </a:solidFill>
              <a:uFillTx/>
              <a:latin typeface="Times New Roman"/>
            </a:endParaRPr>
          </a:p>
        </p:txBody>
      </p:sp>
      <p:sp>
        <p:nvSpPr>
          <p:cNvPr id="49" name=""/>
          <p:cNvSpPr/>
          <p:nvPr/>
        </p:nvSpPr>
        <p:spPr>
          <a:xfrm>
            <a:off x="-144000" y="699120"/>
            <a:ext cx="10368000" cy="201600"/>
          </a:xfrm>
          <a:prstGeom prst="rect">
            <a:avLst/>
          </a:prstGeom>
          <a:solidFill>
            <a:srgbClr val="1d4276"/>
          </a:solidFill>
          <a:ln w="0">
            <a:noFill/>
          </a:ln>
        </p:spPr>
        <p:style>
          <a:lnRef idx="0"/>
          <a:fillRef idx="0"/>
          <a:effectRef idx="0"/>
          <a:fontRef idx="minor"/>
        </p:style>
        <p:txBody>
          <a:bodyPr wrap="none" lIns="0" rIns="0" tIns="0" bIns="0" anchor="ctr">
            <a:noAutofit/>
          </a:bodyPr>
          <a:p>
            <a:endParaRPr b="0" lang="es-ES" sz="2400" strike="noStrike" u="none">
              <a:solidFill>
                <a:srgbClr val="ffffff"/>
              </a:solidFill>
              <a:uFillTx/>
              <a:latin typeface="Times New Roman"/>
            </a:endParaRPr>
          </a:p>
        </p:txBody>
      </p:sp>
      <p:sp>
        <p:nvSpPr>
          <p:cNvPr id="50" name=""/>
          <p:cNvSpPr/>
          <p:nvPr/>
        </p:nvSpPr>
        <p:spPr>
          <a:xfrm>
            <a:off x="360" y="720"/>
            <a:ext cx="10079640" cy="698400"/>
          </a:xfrm>
          <a:prstGeom prst="rect">
            <a:avLst/>
          </a:prstGeom>
          <a:solidFill>
            <a:srgbClr val="e8e8e8"/>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51" name="PlaceHolder 3"/>
          <p:cNvSpPr>
            <a:spLocks noGrp="1"/>
          </p:cNvSpPr>
          <p:nvPr>
            <p:ph type="title"/>
          </p:nvPr>
        </p:nvSpPr>
        <p:spPr>
          <a:xfrm>
            <a:off x="324000" y="360"/>
            <a:ext cx="9432000" cy="719640"/>
          </a:xfrm>
          <a:prstGeom prst="rect">
            <a:avLst/>
          </a:prstGeom>
          <a:noFill/>
          <a:ln w="0">
            <a:noFill/>
          </a:ln>
        </p:spPr>
        <p:txBody>
          <a:bodyPr lIns="0" rIns="0" tIns="0" bIns="0" anchor="ctr">
            <a:noAutofit/>
          </a:bodyPr>
          <a:p>
            <a:pPr indent="0" algn="ctr">
              <a:buNone/>
            </a:pPr>
            <a:r>
              <a:rPr b="1" lang="es-ES" sz="2400" strike="noStrike" u="none">
                <a:solidFill>
                  <a:srgbClr val="666666"/>
                </a:solidFill>
                <a:uFillTx/>
                <a:latin typeface="Arial Narrow"/>
              </a:rPr>
              <a:t>Cliquez pour éditer le format du texte-titre</a:t>
            </a:r>
            <a:endParaRPr b="1" lang="es-ES" sz="2400" strike="noStrike" u="none">
              <a:solidFill>
                <a:srgbClr val="666666"/>
              </a:solidFill>
              <a:uFillTx/>
              <a:latin typeface="Arial Narrow"/>
            </a:endParaRPr>
          </a:p>
        </p:txBody>
      </p:sp>
      <p:sp>
        <p:nvSpPr>
          <p:cNvPr id="52" name="PlaceHolder 4"/>
          <p:cNvSpPr>
            <a:spLocks noGrp="1"/>
          </p:cNvSpPr>
          <p:nvPr>
            <p:ph type="body"/>
          </p:nvPr>
        </p:nvSpPr>
        <p:spPr>
          <a:xfrm>
            <a:off x="324000" y="2232000"/>
            <a:ext cx="9432000" cy="3110400"/>
          </a:xfrm>
          <a:prstGeom prst="rect">
            <a:avLst/>
          </a:prstGeom>
          <a:noFill/>
          <a:ln w="0">
            <a:noFill/>
          </a:ln>
        </p:spPr>
        <p:txBody>
          <a:bodyPr lIns="0" rIns="0" tIns="0" bIns="0" anchor="t">
            <a:normAutofit/>
          </a:bodyPr>
          <a:p>
            <a:pPr marL="108000">
              <a:spcAft>
                <a:spcPts val="567"/>
              </a:spcAft>
              <a:buClr>
                <a:srgbClr val="5b8ed4"/>
              </a:buClr>
              <a:buSzPct val="45000"/>
              <a:buFont typeface="Symbol" charset="2"/>
              <a:buChar char=""/>
            </a:pPr>
            <a:r>
              <a:rPr b="1" lang="es-ES" sz="2000" strike="noStrike" u="none">
                <a:solidFill>
                  <a:srgbClr val="000000"/>
                </a:solidFill>
                <a:uFillTx/>
                <a:latin typeface="Liberation Sans Narrow"/>
              </a:rPr>
              <a:t>CLIQUEZ POUR ÉDITER LE FORMAT DU PLAN DE TEXTE</a:t>
            </a:r>
            <a:endParaRPr b="1" lang="es-ES" sz="2000" strike="noStrike" u="none">
              <a:solidFill>
                <a:srgbClr val="000000"/>
              </a:solidFill>
              <a:uFillTx/>
              <a:latin typeface="Liberation Sans Narrow"/>
            </a:endParaRPr>
          </a:p>
          <a:p>
            <a:pPr lvl="1" marL="108000">
              <a:spcAft>
                <a:spcPts val="567"/>
              </a:spcAft>
              <a:buClr>
                <a:srgbClr val="e8e8e8"/>
              </a:buClr>
              <a:buSzPct val="45000"/>
              <a:buFont typeface="Symbol" charset="2"/>
              <a:buChar char=""/>
            </a:pPr>
            <a:r>
              <a:rPr b="1" lang="es-ES" sz="2000" strike="noStrike" u="none">
                <a:solidFill>
                  <a:srgbClr val="2a6099"/>
                </a:solidFill>
                <a:uFillTx/>
                <a:latin typeface="Liberation Sans Narrow"/>
              </a:rPr>
              <a:t>Second niveau de plan</a:t>
            </a:r>
            <a:endParaRPr b="1" lang="es-ES" sz="2000" strike="noStrike" u="none">
              <a:solidFill>
                <a:srgbClr val="2a6099"/>
              </a:solidFill>
              <a:uFillTx/>
              <a:latin typeface="Liberation Sans Narrow"/>
            </a:endParaRPr>
          </a:p>
          <a:p>
            <a:pPr lvl="2" marL="108000">
              <a:spcAft>
                <a:spcPts val="567"/>
              </a:spcAft>
              <a:buClr>
                <a:srgbClr val="e8e8e8"/>
              </a:buClr>
              <a:buSzPct val="45000"/>
              <a:buFont typeface="Symbol" charset="2"/>
              <a:buChar char=""/>
            </a:pPr>
            <a:r>
              <a:rPr b="1" lang="es-ES" sz="2000" strike="noStrike" u="none">
                <a:solidFill>
                  <a:srgbClr val="000000"/>
                </a:solidFill>
                <a:uFillTx/>
                <a:latin typeface="Liberation Sans Narrow"/>
              </a:rPr>
              <a:t>Troisième niveau de plan</a:t>
            </a:r>
            <a:endParaRPr b="1" lang="es-ES" sz="2000" strike="noStrike" u="none">
              <a:solidFill>
                <a:srgbClr val="000000"/>
              </a:solidFill>
              <a:uFillTx/>
              <a:latin typeface="Liberation Sans Narrow"/>
            </a:endParaRPr>
          </a:p>
          <a:p>
            <a:pPr lvl="3" marL="108000">
              <a:spcAft>
                <a:spcPts val="567"/>
              </a:spcAft>
              <a:buClr>
                <a:srgbClr val="e8e8e8"/>
              </a:buClr>
              <a:buSzPct val="45000"/>
              <a:buFont typeface="Symbol" charset="2"/>
              <a:buChar char=""/>
            </a:pPr>
            <a:r>
              <a:rPr b="1" lang="es-ES" sz="2000" strike="noStrike" u="none">
                <a:solidFill>
                  <a:srgbClr val="000000"/>
                </a:solidFill>
                <a:uFillTx/>
                <a:latin typeface="Liberation Sans Narrow"/>
              </a:rPr>
              <a:t>Quatrième niveau de plan</a:t>
            </a:r>
            <a:endParaRPr b="1" lang="es-ES" sz="2000" strike="noStrike" u="none">
              <a:solidFill>
                <a:srgbClr val="000000"/>
              </a:solidFill>
              <a:uFillTx/>
              <a:latin typeface="Liberation Sans Narrow"/>
            </a:endParaRPr>
          </a:p>
          <a:p>
            <a:pPr lvl="4" marL="108000">
              <a:spcAft>
                <a:spcPts val="567"/>
              </a:spcAft>
              <a:buClr>
                <a:srgbClr val="e8e8e8"/>
              </a:buClr>
              <a:buSzPct val="45000"/>
              <a:buFont typeface="Symbol" charset="2"/>
              <a:buChar char=""/>
            </a:pPr>
            <a:r>
              <a:rPr b="1" lang="es-ES" sz="2000" strike="noStrike" u="none">
                <a:solidFill>
                  <a:srgbClr val="000000"/>
                </a:solidFill>
                <a:uFillTx/>
                <a:latin typeface="Liberation Sans Narrow"/>
              </a:rPr>
              <a:t>Cinquième niveau de plan</a:t>
            </a:r>
            <a:endParaRPr b="1" lang="es-ES" sz="2000" strike="noStrike" u="none">
              <a:solidFill>
                <a:srgbClr val="000000"/>
              </a:solidFill>
              <a:uFillTx/>
              <a:latin typeface="Liberation Sans Narrow"/>
            </a:endParaRPr>
          </a:p>
          <a:p>
            <a:pPr lvl="5" marL="108000">
              <a:spcAft>
                <a:spcPts val="567"/>
              </a:spcAft>
              <a:buClr>
                <a:srgbClr val="e8e8e8"/>
              </a:buClr>
              <a:buSzPct val="45000"/>
              <a:buFont typeface="Symbol" charset="2"/>
              <a:buChar char=""/>
            </a:pPr>
            <a:r>
              <a:rPr b="1" lang="es-ES" sz="2000" strike="noStrike" u="none">
                <a:solidFill>
                  <a:srgbClr val="000000"/>
                </a:solidFill>
                <a:uFillTx/>
                <a:latin typeface="Liberation Sans Narrow"/>
              </a:rPr>
              <a:t>Sixième niveau de plan</a:t>
            </a:r>
            <a:endParaRPr b="1" lang="es-ES" sz="2000" strike="noStrike" u="none">
              <a:solidFill>
                <a:srgbClr val="000000"/>
              </a:solidFill>
              <a:uFillTx/>
              <a:latin typeface="Liberation Sans Narrow"/>
            </a:endParaRPr>
          </a:p>
          <a:p>
            <a:pPr lvl="6" marL="108000">
              <a:spcAft>
                <a:spcPts val="567"/>
              </a:spcAft>
              <a:buClr>
                <a:srgbClr val="e8e8e8"/>
              </a:buClr>
              <a:buSzPct val="45000"/>
              <a:buFont typeface="Symbol" charset="2"/>
              <a:buChar char=""/>
            </a:pPr>
            <a:r>
              <a:rPr b="1" lang="es-ES" sz="2000" strike="noStrike" u="none">
                <a:solidFill>
                  <a:srgbClr val="000000"/>
                </a:solidFill>
                <a:uFillTx/>
                <a:latin typeface="Liberation Sans Narrow"/>
              </a:rPr>
              <a:t>Septième niveau de plan</a:t>
            </a:r>
            <a:endParaRPr b="1" lang="es-ES" sz="2000" strike="noStrike" u="none">
              <a:solidFill>
                <a:srgbClr val="000000"/>
              </a:solidFill>
              <a:uFillTx/>
              <a:latin typeface="Liberation Sans Narrow"/>
            </a:endParaRPr>
          </a:p>
        </p:txBody>
      </p:sp>
      <p:pic>
        <p:nvPicPr>
          <p:cNvPr id="53" name="Insee-signature-diapo-partie" descr=""/>
          <p:cNvPicPr/>
          <p:nvPr/>
        </p:nvPicPr>
        <p:blipFill>
          <a:blip r:embed="rId2"/>
          <a:stretch/>
        </p:blipFill>
        <p:spPr>
          <a:xfrm>
            <a:off x="144000" y="0"/>
            <a:ext cx="1252800" cy="5400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57" r:id="rId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 name=""/>
          <p:cNvSpPr/>
          <p:nvPr/>
        </p:nvSpPr>
        <p:spPr>
          <a:xfrm flipH="1">
            <a:off x="8856360" y="5100480"/>
            <a:ext cx="1137960" cy="569520"/>
          </a:xfrm>
          <a:prstGeom prst="rtTriangle">
            <a:avLst/>
          </a:prstGeom>
          <a:solidFill>
            <a:srgbClr val="ffc300"/>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57" name="PlaceHolder 1"/>
          <p:cNvSpPr>
            <a:spLocks noGrp="1"/>
          </p:cNvSpPr>
          <p:nvPr>
            <p:ph type="dt" idx="13"/>
          </p:nvPr>
        </p:nvSpPr>
        <p:spPr>
          <a:xfrm>
            <a:off x="2232000" y="144000"/>
            <a:ext cx="2348280" cy="390600"/>
          </a:xfrm>
          <a:prstGeom prst="rect">
            <a:avLst/>
          </a:prstGeom>
          <a:noFill/>
          <a:ln w="0">
            <a:noFill/>
          </a:ln>
        </p:spPr>
        <p:txBody>
          <a:bodyPr lIns="0" rIns="0" tIns="0" bIns="0" anchor="t">
            <a:noAutofit/>
          </a:bodyPr>
          <a:lstStyle>
            <a:lvl1pPr indent="0">
              <a:buNone/>
              <a:defRPr b="0" lang="es-ES" sz="1400" strike="noStrike" u="none">
                <a:solidFill>
                  <a:srgbClr val="000000"/>
                </a:solidFill>
                <a:uFillTx/>
                <a:latin typeface="Times New Roman"/>
              </a:defRPr>
            </a:lvl1pPr>
          </a:lstStyle>
          <a:p>
            <a:pPr indent="0">
              <a:buNone/>
            </a:pPr>
            <a:r>
              <a:rPr b="0" lang="es-ES" sz="1400" strike="noStrike" u="none">
                <a:solidFill>
                  <a:srgbClr val="000000"/>
                </a:solidFill>
                <a:uFillTx/>
                <a:latin typeface="Times New Roman"/>
              </a:rPr>
              <a:t>&lt;date/heure&gt;</a:t>
            </a:r>
            <a:endParaRPr b="0" lang="es-ES" sz="1400" strike="noStrike" u="none">
              <a:solidFill>
                <a:srgbClr val="000000"/>
              </a:solidFill>
              <a:uFillTx/>
              <a:latin typeface="Times New Roman"/>
            </a:endParaRPr>
          </a:p>
        </p:txBody>
      </p:sp>
      <p:sp>
        <p:nvSpPr>
          <p:cNvPr id="58" name="PlaceHolder 2"/>
          <p:cNvSpPr>
            <a:spLocks noGrp="1"/>
          </p:cNvSpPr>
          <p:nvPr>
            <p:ph type="ftr" idx="14"/>
          </p:nvPr>
        </p:nvSpPr>
        <p:spPr>
          <a:xfrm>
            <a:off x="5112000" y="144000"/>
            <a:ext cx="3195000" cy="390600"/>
          </a:xfrm>
          <a:prstGeom prst="rect">
            <a:avLst/>
          </a:prstGeom>
          <a:noFill/>
          <a:ln w="0">
            <a:noFill/>
          </a:ln>
        </p:spPr>
        <p:txBody>
          <a:bodyPr lIns="0" rIns="0" tIns="0" bIns="0" anchor="t">
            <a:noAutofit/>
          </a:bodyPr>
          <a:lstStyle>
            <a:lvl1pPr indent="0" algn="ctr">
              <a:buNone/>
              <a:defRPr b="0" lang="es-ES" sz="1400" strike="noStrike" u="none">
                <a:solidFill>
                  <a:srgbClr val="000000"/>
                </a:solidFill>
                <a:uFillTx/>
                <a:latin typeface="Times New Roman"/>
              </a:defRPr>
            </a:lvl1pPr>
          </a:lstStyle>
          <a:p>
            <a:pPr indent="0" algn="ctr">
              <a:buNone/>
            </a:pPr>
            <a:r>
              <a:rPr b="0" lang="es-ES" sz="1400" strike="noStrike" u="none">
                <a:solidFill>
                  <a:srgbClr val="000000"/>
                </a:solidFill>
                <a:uFillTx/>
                <a:latin typeface="Times New Roman"/>
              </a:rPr>
              <a:t>&lt;pied de page&gt;</a:t>
            </a:r>
            <a:endParaRPr b="0" lang="es-ES" sz="1400" strike="noStrike" u="none">
              <a:solidFill>
                <a:srgbClr val="000000"/>
              </a:solidFill>
              <a:uFillTx/>
              <a:latin typeface="Times New Roman"/>
            </a:endParaRPr>
          </a:p>
        </p:txBody>
      </p:sp>
      <p:sp>
        <p:nvSpPr>
          <p:cNvPr id="59" name=""/>
          <p:cNvSpPr/>
          <p:nvPr/>
        </p:nvSpPr>
        <p:spPr>
          <a:xfrm>
            <a:off x="-144000" y="699120"/>
            <a:ext cx="10368000" cy="201600"/>
          </a:xfrm>
          <a:prstGeom prst="rect">
            <a:avLst/>
          </a:prstGeom>
          <a:solidFill>
            <a:srgbClr val="1d4276"/>
          </a:solidFill>
          <a:ln w="0">
            <a:noFill/>
          </a:ln>
        </p:spPr>
        <p:style>
          <a:lnRef idx="0"/>
          <a:fillRef idx="0"/>
          <a:effectRef idx="0"/>
          <a:fontRef idx="minor"/>
        </p:style>
        <p:txBody>
          <a:bodyPr wrap="none" lIns="0" rIns="0" tIns="0" bIns="0" anchor="ctr">
            <a:noAutofit/>
          </a:bodyPr>
          <a:p>
            <a:endParaRPr b="0" lang="es-ES" sz="2400" strike="noStrike" u="none">
              <a:solidFill>
                <a:srgbClr val="ffffff"/>
              </a:solidFill>
              <a:uFillTx/>
              <a:latin typeface="Times New Roman"/>
            </a:endParaRPr>
          </a:p>
        </p:txBody>
      </p:sp>
      <p:sp>
        <p:nvSpPr>
          <p:cNvPr id="60" name=""/>
          <p:cNvSpPr/>
          <p:nvPr/>
        </p:nvSpPr>
        <p:spPr>
          <a:xfrm>
            <a:off x="360" y="720"/>
            <a:ext cx="10079640" cy="698400"/>
          </a:xfrm>
          <a:prstGeom prst="rect">
            <a:avLst/>
          </a:prstGeom>
          <a:solidFill>
            <a:srgbClr val="e8e8e8"/>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61" name="PlaceHolder 3"/>
          <p:cNvSpPr>
            <a:spLocks noGrp="1"/>
          </p:cNvSpPr>
          <p:nvPr>
            <p:ph type="title"/>
          </p:nvPr>
        </p:nvSpPr>
        <p:spPr>
          <a:xfrm>
            <a:off x="324000" y="360"/>
            <a:ext cx="9432000" cy="719640"/>
          </a:xfrm>
          <a:prstGeom prst="rect">
            <a:avLst/>
          </a:prstGeom>
          <a:noFill/>
          <a:ln w="0">
            <a:noFill/>
          </a:ln>
        </p:spPr>
        <p:txBody>
          <a:bodyPr lIns="0" rIns="0" tIns="0" bIns="0" anchor="ctr">
            <a:noAutofit/>
          </a:bodyPr>
          <a:p>
            <a:pPr indent="0" algn="ctr">
              <a:buNone/>
            </a:pPr>
            <a:r>
              <a:rPr b="1" lang="es-ES" sz="2400" strike="noStrike" u="none">
                <a:solidFill>
                  <a:srgbClr val="666666"/>
                </a:solidFill>
                <a:uFillTx/>
                <a:latin typeface="Arial Narrow"/>
              </a:rPr>
              <a:t>Cliquez pour éditer le format du texte-titre</a:t>
            </a:r>
            <a:endParaRPr b="1" lang="es-ES" sz="2400" strike="noStrike" u="none">
              <a:solidFill>
                <a:srgbClr val="666666"/>
              </a:solidFill>
              <a:uFillTx/>
              <a:latin typeface="Arial Narrow"/>
            </a:endParaRPr>
          </a:p>
        </p:txBody>
      </p:sp>
      <p:sp>
        <p:nvSpPr>
          <p:cNvPr id="62" name="PlaceHolder 4"/>
          <p:cNvSpPr>
            <a:spLocks noGrp="1"/>
          </p:cNvSpPr>
          <p:nvPr>
            <p:ph type="body"/>
          </p:nvPr>
        </p:nvSpPr>
        <p:spPr>
          <a:xfrm>
            <a:off x="324000" y="2232000"/>
            <a:ext cx="9432000" cy="3110400"/>
          </a:xfrm>
          <a:prstGeom prst="rect">
            <a:avLst/>
          </a:prstGeom>
          <a:noFill/>
          <a:ln w="0">
            <a:noFill/>
          </a:ln>
        </p:spPr>
        <p:txBody>
          <a:bodyPr lIns="0" rIns="0" tIns="0" bIns="0" anchor="t">
            <a:normAutofit/>
          </a:bodyPr>
          <a:p>
            <a:pPr marL="108000">
              <a:spcAft>
                <a:spcPts val="567"/>
              </a:spcAft>
              <a:buClr>
                <a:srgbClr val="5b8ed4"/>
              </a:buClr>
              <a:buSzPct val="45000"/>
              <a:buFont typeface="Symbol" charset="2"/>
              <a:buChar char=""/>
            </a:pPr>
            <a:r>
              <a:rPr b="0" lang="es-ES" sz="2000" strike="noStrike" u="none">
                <a:solidFill>
                  <a:srgbClr val="000000"/>
                </a:solidFill>
                <a:uFillTx/>
                <a:latin typeface="Arial"/>
              </a:rPr>
              <a:t>Cliquez pour éditer le format du plan de texte</a:t>
            </a:r>
            <a:endParaRPr b="0" lang="es-ES" sz="2000" strike="noStrike" u="none">
              <a:solidFill>
                <a:srgbClr val="000000"/>
              </a:solidFill>
              <a:uFillTx/>
              <a:latin typeface="Arial"/>
            </a:endParaRPr>
          </a:p>
          <a:p>
            <a:pPr lvl="1" marL="108000">
              <a:spcAft>
                <a:spcPts val="567"/>
              </a:spcAft>
              <a:buClr>
                <a:srgbClr val="e8e8e8"/>
              </a:buClr>
              <a:buSzPct val="45000"/>
              <a:buFont typeface="Symbol" charset="2"/>
              <a:buChar char=""/>
            </a:pPr>
            <a:r>
              <a:rPr b="0" lang="es-ES" sz="2000" strike="noStrike" u="none">
                <a:solidFill>
                  <a:srgbClr val="000000"/>
                </a:solidFill>
                <a:uFillTx/>
                <a:latin typeface="Arial"/>
              </a:rPr>
              <a:t>Second niveau de plan</a:t>
            </a:r>
            <a:endParaRPr b="0" lang="es-ES" sz="2000" strike="noStrike" u="none">
              <a:solidFill>
                <a:srgbClr val="000000"/>
              </a:solidFill>
              <a:uFillTx/>
              <a:latin typeface="Arial"/>
            </a:endParaRPr>
          </a:p>
          <a:p>
            <a:pPr lvl="2" marL="108000">
              <a:spcAft>
                <a:spcPts val="567"/>
              </a:spcAft>
              <a:buClr>
                <a:srgbClr val="e8e8e8"/>
              </a:buClr>
              <a:buSzPct val="45000"/>
              <a:buFont typeface="Symbol" charset="2"/>
              <a:buChar char=""/>
            </a:pPr>
            <a:r>
              <a:rPr b="0" lang="es-ES" sz="2000" strike="noStrike" u="none">
                <a:solidFill>
                  <a:srgbClr val="000000"/>
                </a:solidFill>
                <a:uFillTx/>
                <a:latin typeface="Arial"/>
              </a:rPr>
              <a:t>Troisième niveau de plan</a:t>
            </a:r>
            <a:endParaRPr b="0" lang="es-ES" sz="2000" strike="noStrike" u="none">
              <a:solidFill>
                <a:srgbClr val="000000"/>
              </a:solidFill>
              <a:uFillTx/>
              <a:latin typeface="Arial"/>
            </a:endParaRPr>
          </a:p>
          <a:p>
            <a:pPr lvl="3" marL="108000">
              <a:spcAft>
                <a:spcPts val="567"/>
              </a:spcAft>
              <a:buClr>
                <a:srgbClr val="e8e8e8"/>
              </a:buClr>
              <a:buSzPct val="45000"/>
              <a:buFont typeface="Symbol" charset="2"/>
              <a:buChar char=""/>
            </a:pPr>
            <a:r>
              <a:rPr b="0" lang="es-ES" sz="2000" strike="noStrike" u="none">
                <a:solidFill>
                  <a:srgbClr val="000000"/>
                </a:solidFill>
                <a:uFillTx/>
                <a:latin typeface="Arial"/>
              </a:rPr>
              <a:t>Quatrième niveau de plan</a:t>
            </a:r>
            <a:endParaRPr b="0" lang="es-ES" sz="2000" strike="noStrike" u="none">
              <a:solidFill>
                <a:srgbClr val="000000"/>
              </a:solidFill>
              <a:uFillTx/>
              <a:latin typeface="Arial"/>
            </a:endParaRPr>
          </a:p>
          <a:p>
            <a:pPr lvl="4" marL="108000">
              <a:spcAft>
                <a:spcPts val="567"/>
              </a:spcAft>
              <a:buClr>
                <a:srgbClr val="e8e8e8"/>
              </a:buClr>
              <a:buSzPct val="45000"/>
              <a:buFont typeface="Symbol" charset="2"/>
              <a:buChar char=""/>
            </a:pPr>
            <a:r>
              <a:rPr b="0" lang="es-ES" sz="2000" strike="noStrike" u="none">
                <a:solidFill>
                  <a:srgbClr val="000000"/>
                </a:solidFill>
                <a:uFillTx/>
                <a:latin typeface="Arial"/>
              </a:rPr>
              <a:t>Cinquième niveau de plan</a:t>
            </a:r>
            <a:endParaRPr b="0" lang="es-ES" sz="2000" strike="noStrike" u="none">
              <a:solidFill>
                <a:srgbClr val="000000"/>
              </a:solidFill>
              <a:uFillTx/>
              <a:latin typeface="Arial"/>
            </a:endParaRPr>
          </a:p>
          <a:p>
            <a:pPr lvl="5" marL="108000">
              <a:spcAft>
                <a:spcPts val="567"/>
              </a:spcAft>
              <a:buClr>
                <a:srgbClr val="e8e8e8"/>
              </a:buClr>
              <a:buSzPct val="45000"/>
              <a:buFont typeface="Symbol" charset="2"/>
              <a:buChar char=""/>
            </a:pPr>
            <a:r>
              <a:rPr b="0" lang="es-ES" sz="2000" strike="noStrike" u="none">
                <a:solidFill>
                  <a:srgbClr val="000000"/>
                </a:solidFill>
                <a:uFillTx/>
                <a:latin typeface="Arial"/>
              </a:rPr>
              <a:t>Sixième niveau de plan</a:t>
            </a:r>
            <a:endParaRPr b="0" lang="es-ES" sz="2000" strike="noStrike" u="none">
              <a:solidFill>
                <a:srgbClr val="000000"/>
              </a:solidFill>
              <a:uFillTx/>
              <a:latin typeface="Arial"/>
            </a:endParaRPr>
          </a:p>
          <a:p>
            <a:pPr lvl="6" marL="108000">
              <a:spcAft>
                <a:spcPts val="567"/>
              </a:spcAft>
              <a:buClr>
                <a:srgbClr val="e8e8e8"/>
              </a:buClr>
              <a:buSzPct val="45000"/>
              <a:buFont typeface="Symbol" charset="2"/>
              <a:buChar char=""/>
            </a:pPr>
            <a:r>
              <a:rPr b="0" lang="es-ES" sz="2000" strike="noStrike" u="none">
                <a:solidFill>
                  <a:srgbClr val="000000"/>
                </a:solidFill>
                <a:uFillTx/>
                <a:latin typeface="Arial"/>
              </a:rPr>
              <a:t>Septième niveau de plan</a:t>
            </a:r>
            <a:endParaRPr b="0" lang="es-ES" sz="2000" strike="noStrike" u="none">
              <a:solidFill>
                <a:srgbClr val="000000"/>
              </a:solidFill>
              <a:uFillTx/>
              <a:latin typeface="Arial"/>
            </a:endParaRPr>
          </a:p>
        </p:txBody>
      </p:sp>
      <p:pic>
        <p:nvPicPr>
          <p:cNvPr id="63" name="" descr=""/>
          <p:cNvPicPr/>
          <p:nvPr/>
        </p:nvPicPr>
        <p:blipFill>
          <a:blip r:embed="rId2"/>
          <a:stretch/>
        </p:blipFill>
        <p:spPr>
          <a:xfrm>
            <a:off x="54720" y="15120"/>
            <a:ext cx="504000" cy="65808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59" r:id="rId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8e8e8"/>
        </a:solidFill>
      </p:bgPr>
    </p:bg>
    <p:spTree>
      <p:nvGrpSpPr>
        <p:cNvPr id="1" name=""/>
        <p:cNvGrpSpPr/>
        <p:nvPr/>
      </p:nvGrpSpPr>
      <p:grpSpPr>
        <a:xfrm>
          <a:off x="0" y="0"/>
          <a:ext cx="0" cy="0"/>
          <a:chOff x="0" y="0"/>
          <a:chExt cx="0" cy="0"/>
        </a:xfrm>
      </p:grpSpPr>
      <p:grpSp>
        <p:nvGrpSpPr>
          <p:cNvPr id="66" name="Forme1"/>
          <p:cNvGrpSpPr/>
          <p:nvPr/>
        </p:nvGrpSpPr>
        <p:grpSpPr>
          <a:xfrm>
            <a:off x="4429440" y="1015200"/>
            <a:ext cx="5616360" cy="3528360"/>
            <a:chOff x="4429440" y="1015200"/>
            <a:chExt cx="5616360" cy="3528360"/>
          </a:xfrm>
        </p:grpSpPr>
        <p:sp>
          <p:nvSpPr>
            <p:cNvPr id="67" name=""/>
            <p:cNvSpPr/>
            <p:nvPr/>
          </p:nvSpPr>
          <p:spPr>
            <a:xfrm flipH="1">
              <a:off x="4429080" y="1015200"/>
              <a:ext cx="5616360" cy="3528360"/>
            </a:xfrm>
            <a:prstGeom prst="rtTriangle">
              <a:avLst/>
            </a:prstGeom>
            <a:solidFill>
              <a:srgbClr val="4169af"/>
            </a:solidFill>
            <a:ln w="0">
              <a:noFill/>
            </a:ln>
          </p:spPr>
          <p:style>
            <a:lnRef idx="0"/>
            <a:fillRef idx="0"/>
            <a:effectRef idx="0"/>
            <a:fontRef idx="minor"/>
          </p:style>
          <p:txBody>
            <a:bodyPr wrap="none" lIns="90000" rIns="90000" tIns="45000" bIns="45000" anchor="ctr">
              <a:noAutofit/>
            </a:bodyPr>
            <a:p>
              <a:endParaRPr b="0" lang="es-ES" sz="1800" strike="noStrike" u="none">
                <a:solidFill>
                  <a:srgbClr val="ffffff"/>
                </a:solidFill>
                <a:uFillTx/>
                <a:latin typeface="Arial"/>
                <a:ea typeface="Microsoft YaHei"/>
              </a:endParaRPr>
            </a:p>
          </p:txBody>
        </p:sp>
        <p:pic>
          <p:nvPicPr>
            <p:cNvPr id="68" name="" descr=""/>
            <p:cNvPicPr/>
            <p:nvPr/>
          </p:nvPicPr>
          <p:blipFill>
            <a:blip r:embed="rId2"/>
            <a:stretch/>
          </p:blipFill>
          <p:spPr>
            <a:xfrm>
              <a:off x="5788080" y="1519560"/>
              <a:ext cx="2682360" cy="1526040"/>
            </a:xfrm>
            <a:prstGeom prst="rect">
              <a:avLst/>
            </a:prstGeom>
            <a:noFill/>
            <a:ln w="0">
              <a:noFill/>
            </a:ln>
          </p:spPr>
        </p:pic>
      </p:grpSp>
      <p:sp>
        <p:nvSpPr>
          <p:cNvPr id="69" name="Bandeau-fin"/>
          <p:cNvSpPr/>
          <p:nvPr/>
        </p:nvSpPr>
        <p:spPr>
          <a:xfrm>
            <a:off x="0" y="4500000"/>
            <a:ext cx="10080000" cy="216000"/>
          </a:xfrm>
          <a:prstGeom prst="rect">
            <a:avLst/>
          </a:prstGeom>
          <a:solidFill>
            <a:srgbClr val="0f417a"/>
          </a:solidFill>
          <a:ln w="0">
            <a:noFill/>
          </a:ln>
        </p:spPr>
        <p:style>
          <a:lnRef idx="0"/>
          <a:fillRef idx="0"/>
          <a:effectRef idx="0"/>
          <a:fontRef idx="minor"/>
        </p:style>
        <p:txBody>
          <a:bodyPr wrap="none" lIns="0" rIns="0" tIns="0" bIns="0" anchor="ctr">
            <a:noAutofit/>
          </a:bodyPr>
          <a:p>
            <a:endParaRPr b="1" lang="es-ES" sz="1400" strike="noStrike" u="none">
              <a:solidFill>
                <a:srgbClr val="ffffff"/>
              </a:solidFill>
              <a:uFillTx/>
              <a:latin typeface="Arial"/>
            </a:endParaRPr>
          </a:p>
        </p:txBody>
      </p:sp>
      <p:sp>
        <p:nvSpPr>
          <p:cNvPr id="70" name="Marge-Basse-titre"/>
          <p:cNvSpPr/>
          <p:nvPr/>
        </p:nvSpPr>
        <p:spPr>
          <a:xfrm>
            <a:off x="0" y="4716000"/>
            <a:ext cx="10080000" cy="936000"/>
          </a:xfrm>
          <a:prstGeom prst="rect">
            <a:avLst/>
          </a:prstGeom>
          <a:solidFill>
            <a:srgbClr val="ffffff"/>
          </a:solidFill>
          <a:ln w="0">
            <a:noFill/>
          </a:ln>
        </p:spPr>
        <p:style>
          <a:lnRef idx="0"/>
          <a:fillRef idx="0"/>
          <a:effectRef idx="0"/>
          <a:fontRef idx="minor"/>
        </p:style>
        <p:txBody>
          <a:bodyPr wrap="none" lIns="0" rIns="0" tIns="0" bIns="0" anchor="ctr">
            <a:noAutofit/>
          </a:bodyPr>
          <a:p>
            <a:endParaRPr b="1" lang="es-ES" sz="1400" strike="noStrike" u="none">
              <a:solidFill>
                <a:srgbClr val="000000"/>
              </a:solidFill>
              <a:uFillTx/>
              <a:latin typeface="Arial"/>
            </a:endParaRPr>
          </a:p>
        </p:txBody>
      </p:sp>
      <p:sp>
        <p:nvSpPr>
          <p:cNvPr id="71" name="PlaceHolder 1"/>
          <p:cNvSpPr>
            <a:spLocks noGrp="1"/>
          </p:cNvSpPr>
          <p:nvPr>
            <p:ph type="ftr" idx="15"/>
          </p:nvPr>
        </p:nvSpPr>
        <p:spPr>
          <a:xfrm>
            <a:off x="360000" y="4500000"/>
            <a:ext cx="9000000" cy="216000"/>
          </a:xfrm>
          <a:prstGeom prst="rect">
            <a:avLst/>
          </a:prstGeom>
          <a:noFill/>
          <a:ln w="0">
            <a:noFill/>
          </a:ln>
        </p:spPr>
        <p:txBody>
          <a:bodyPr lIns="0" rIns="0" tIns="0" bIns="0" anchor="ctr" anchorCtr="1">
            <a:noAutofit/>
          </a:bodyPr>
          <a:lstStyle>
            <a:lvl1pPr indent="0" algn="r">
              <a:buNone/>
              <a:defRPr b="1" lang="es-ES" sz="1000" strike="noStrike" u="none" cap="all">
                <a:solidFill>
                  <a:srgbClr val="ffc300"/>
                </a:solidFill>
                <a:uFillTx/>
                <a:latin typeface="Segoe UI"/>
                <a:ea typeface="Segoe UI"/>
              </a:defRPr>
            </a:lvl1pPr>
          </a:lstStyle>
          <a:p>
            <a:pPr indent="0" algn="r">
              <a:buNone/>
            </a:pPr>
            <a:r>
              <a:rPr b="1" lang="es-ES" sz="1000" strike="noStrike" u="none" cap="all">
                <a:solidFill>
                  <a:srgbClr val="ffc300"/>
                </a:solidFill>
                <a:uFillTx/>
                <a:latin typeface="Segoe UI"/>
                <a:ea typeface="Segoe UI"/>
              </a:rPr>
              <a:t>PRESENTATION IHEDN DU 6 JUIN 2025</a:t>
            </a:r>
            <a:endParaRPr b="1" lang="es-ES" sz="1000" strike="noStrike" u="none" cap="all">
              <a:solidFill>
                <a:srgbClr val="ffc300"/>
              </a:solidFill>
              <a:uFillTx/>
              <a:latin typeface="Segoe UI"/>
              <a:ea typeface="Segoe UI"/>
            </a:endParaRPr>
          </a:p>
        </p:txBody>
      </p:sp>
      <p:sp>
        <p:nvSpPr>
          <p:cNvPr id="72" name="PlaceHolder 2"/>
          <p:cNvSpPr>
            <a:spLocks noGrp="1"/>
          </p:cNvSpPr>
          <p:nvPr>
            <p:ph type="body"/>
          </p:nvPr>
        </p:nvSpPr>
        <p:spPr>
          <a:xfrm>
            <a:off x="1404000" y="2664000"/>
            <a:ext cx="4320000" cy="1080000"/>
          </a:xfrm>
          <a:prstGeom prst="rect">
            <a:avLst/>
          </a:prstGeom>
          <a:noFill/>
          <a:ln w="0">
            <a:noFill/>
          </a:ln>
        </p:spPr>
        <p:txBody>
          <a:bodyPr lIns="0" rIns="0" tIns="0" bIns="0" anchor="t">
            <a:normAutofit fontScale="32500" lnSpcReduction="19999"/>
          </a:bodyPr>
          <a:p>
            <a:pPr marL="432000" indent="-324000">
              <a:spcBef>
                <a:spcPts val="1417"/>
              </a:spcBef>
              <a:buClr>
                <a:srgbClr val="000000"/>
              </a:buClr>
              <a:buSzPct val="45000"/>
              <a:buFont typeface="Wingdings" charset="2"/>
              <a:buChar char=""/>
            </a:pPr>
            <a:r>
              <a:rPr b="0" lang="es-ES" sz="3200" strike="noStrike" u="none">
                <a:solidFill>
                  <a:srgbClr val="000000"/>
                </a:solidFill>
                <a:uFillTx/>
                <a:latin typeface="Arial"/>
              </a:rPr>
              <a:t>Cliquez pour éditer le format du plan de texte</a:t>
            </a:r>
            <a:endParaRPr b="0" lang="es-ES" sz="32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s-ES" sz="2800" strike="noStrike" u="none">
                <a:solidFill>
                  <a:srgbClr val="000000"/>
                </a:solidFill>
                <a:uFillTx/>
                <a:latin typeface="Arial"/>
              </a:rPr>
              <a:t>Second niveau de plan</a:t>
            </a:r>
            <a:endParaRPr b="0" lang="es-ES" sz="2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s-ES" sz="2400" strike="noStrike" u="none">
                <a:solidFill>
                  <a:srgbClr val="000000"/>
                </a:solidFill>
                <a:uFillTx/>
                <a:latin typeface="Arial"/>
              </a:rPr>
              <a:t>Troisième niveau de plan</a:t>
            </a:r>
            <a:endParaRPr b="0" lang="es-ES" sz="24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s-ES" sz="2000" strike="noStrike" u="none">
                <a:solidFill>
                  <a:srgbClr val="000000"/>
                </a:solidFill>
                <a:uFillTx/>
                <a:latin typeface="Arial"/>
              </a:rPr>
              <a:t>Quatrième niveau de plan</a:t>
            </a:r>
            <a:endParaRPr b="0" lang="es-ES" sz="20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s-ES" sz="2000" strike="noStrike" u="none">
                <a:solidFill>
                  <a:srgbClr val="000000"/>
                </a:solidFill>
                <a:uFillTx/>
                <a:latin typeface="Arial"/>
              </a:rPr>
              <a:t>Cinquième niveau de plan</a:t>
            </a:r>
            <a:endParaRPr b="0" lang="es-ES" sz="20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s-ES" sz="2000" strike="noStrike" u="none">
                <a:solidFill>
                  <a:srgbClr val="000000"/>
                </a:solidFill>
                <a:uFillTx/>
                <a:latin typeface="Arial"/>
              </a:rPr>
              <a:t>Sixième niveau de plan</a:t>
            </a:r>
            <a:endParaRPr b="0" lang="es-ES" sz="20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s-ES" sz="2000" strike="noStrike" u="none">
                <a:solidFill>
                  <a:srgbClr val="000000"/>
                </a:solidFill>
                <a:uFillTx/>
                <a:latin typeface="Arial"/>
              </a:rPr>
              <a:t>Septième niveau de plan</a:t>
            </a:r>
            <a:endParaRPr b="0" lang="es-ES" sz="2000" strike="noStrike" u="none">
              <a:solidFill>
                <a:srgbClr val="000000"/>
              </a:solidFill>
              <a:uFillTx/>
              <a:latin typeface="Arial"/>
            </a:endParaRPr>
          </a:p>
        </p:txBody>
      </p:sp>
      <p:sp>
        <p:nvSpPr>
          <p:cNvPr id="73" name="PlaceHolder 3"/>
          <p:cNvSpPr>
            <a:spLocks noGrp="1"/>
          </p:cNvSpPr>
          <p:nvPr>
            <p:ph type="title"/>
          </p:nvPr>
        </p:nvSpPr>
        <p:spPr>
          <a:xfrm>
            <a:off x="1404000" y="1476000"/>
            <a:ext cx="4320000" cy="1044000"/>
          </a:xfrm>
          <a:prstGeom prst="rect">
            <a:avLst/>
          </a:prstGeom>
          <a:noFill/>
          <a:ln w="0">
            <a:noFill/>
          </a:ln>
        </p:spPr>
        <p:txBody>
          <a:bodyPr lIns="0" rIns="0" tIns="0" bIns="0" anchor="b" anchorCtr="1">
            <a:noAutofit/>
          </a:bodyPr>
          <a:p>
            <a:pPr indent="0" algn="r">
              <a:buNone/>
            </a:pPr>
            <a:r>
              <a:rPr b="0" lang="es-ES" sz="2600" strike="noStrike" u="none">
                <a:solidFill>
                  <a:srgbClr val="0f417a"/>
                </a:solidFill>
                <a:uFillTx/>
                <a:latin typeface="Liberation Sans Narrow"/>
              </a:rPr>
              <a:t>Cliquez pour éditer le format du texte-titre</a:t>
            </a:r>
            <a:endParaRPr b="0" lang="es-ES" sz="2600" strike="noStrike" u="none">
              <a:solidFill>
                <a:srgbClr val="0f417a"/>
              </a:solidFill>
              <a:uFillTx/>
              <a:latin typeface="Liberation Sans Narrow"/>
            </a:endParaRPr>
          </a:p>
        </p:txBody>
      </p:sp>
      <p:sp>
        <p:nvSpPr>
          <p:cNvPr id="74" name=""/>
          <p:cNvSpPr/>
          <p:nvPr/>
        </p:nvSpPr>
        <p:spPr>
          <a:xfrm flipH="1">
            <a:off x="1742400" y="2592000"/>
            <a:ext cx="3981600" cy="0"/>
          </a:xfrm>
          <a:prstGeom prst="line">
            <a:avLst/>
          </a:prstGeom>
          <a:ln w="0">
            <a:noFill/>
          </a:ln>
        </p:spPr>
        <p:style>
          <a:lnRef idx="0"/>
          <a:fillRef idx="0"/>
          <a:effectRef idx="0"/>
          <a:fontRef idx="minor"/>
        </p:style>
        <p:txBody>
          <a:bodyPr lIns="0" rIns="0" tIns="0" bIns="0" anchor="ctr" anchorCtr="1">
            <a:noAutofit/>
          </a:bodyPr>
          <a:p>
            <a:pPr algn="r"/>
            <a:endParaRPr b="1" lang="es-ES" sz="800" strike="noStrike" u="none" cap="all">
              <a:solidFill>
                <a:srgbClr val="ffc300"/>
              </a:solidFill>
              <a:uFillTx/>
              <a:latin typeface="Arial"/>
            </a:endParaRPr>
          </a:p>
        </p:txBody>
      </p:sp>
      <p:pic>
        <p:nvPicPr>
          <p:cNvPr id="75" name="Insee-signature-diapo-titre" descr=""/>
          <p:cNvPicPr/>
          <p:nvPr/>
        </p:nvPicPr>
        <p:blipFill>
          <a:blip r:embed="rId3"/>
          <a:stretch/>
        </p:blipFill>
        <p:spPr>
          <a:xfrm>
            <a:off x="216000" y="4788000"/>
            <a:ext cx="1501200" cy="648000"/>
          </a:xfrm>
          <a:prstGeom prst="rect">
            <a:avLst/>
          </a:prstGeom>
          <a:noFill/>
          <a:ln w="0">
            <a:noFill/>
          </a:ln>
        </p:spPr>
      </p:pic>
      <p:sp>
        <p:nvSpPr>
          <p:cNvPr id="76" name=""/>
          <p:cNvSpPr txBox="1"/>
          <p:nvPr/>
        </p:nvSpPr>
        <p:spPr>
          <a:xfrm>
            <a:off x="8595000" y="4396680"/>
            <a:ext cx="180720" cy="427320"/>
          </a:xfrm>
          <a:prstGeom prst="rect">
            <a:avLst/>
          </a:prstGeom>
          <a:noFill/>
          <a:ln w="0">
            <a:noFill/>
          </a:ln>
        </p:spPr>
        <p:txBody>
          <a:bodyPr lIns="90000" rIns="90000" tIns="45000" bIns="45000" anchor="t">
            <a:noAutofit/>
          </a:bodyPr>
          <a:p>
            <a:endParaRPr b="0" lang="es-ES" sz="18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61" r:id="rId4"/>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df0c9"/>
        </a:solidFill>
      </p:bgPr>
    </p:bg>
    <p:spTree>
      <p:nvGrpSpPr>
        <p:cNvPr id="1" name=""/>
        <p:cNvGrpSpPr/>
        <p:nvPr/>
      </p:nvGrpSpPr>
      <p:grpSpPr>
        <a:xfrm>
          <a:off x="0" y="0"/>
          <a:ext cx="0" cy="0"/>
          <a:chOff x="0" y="0"/>
          <a:chExt cx="0" cy="0"/>
        </a:xfrm>
      </p:grpSpPr>
      <p:sp>
        <p:nvSpPr>
          <p:cNvPr id="79" name="bandeau-fin-partie"/>
          <p:cNvSpPr/>
          <p:nvPr/>
        </p:nvSpPr>
        <p:spPr>
          <a:xfrm>
            <a:off x="0" y="684000"/>
            <a:ext cx="10080000" cy="216000"/>
          </a:xfrm>
          <a:prstGeom prst="rect">
            <a:avLst/>
          </a:prstGeom>
          <a:solidFill>
            <a:srgbClr val="0f417a"/>
          </a:solidFill>
          <a:ln w="0">
            <a:noFill/>
          </a:ln>
        </p:spPr>
        <p:style>
          <a:lnRef idx="0"/>
          <a:fillRef idx="0"/>
          <a:effectRef idx="0"/>
          <a:fontRef idx="minor"/>
        </p:style>
        <p:txBody>
          <a:bodyPr wrap="none" lIns="0" rIns="0" tIns="0" bIns="0" anchor="ctr">
            <a:noAutofit/>
          </a:bodyPr>
          <a:p>
            <a:endParaRPr b="1" lang="es-ES" sz="1400" strike="noStrike" u="none">
              <a:solidFill>
                <a:srgbClr val="ffffff"/>
              </a:solidFill>
              <a:uFillTx/>
              <a:latin typeface="Arial"/>
            </a:endParaRPr>
          </a:p>
        </p:txBody>
      </p:sp>
      <p:sp>
        <p:nvSpPr>
          <p:cNvPr id="80" name="PlaceHolder 1"/>
          <p:cNvSpPr>
            <a:spLocks noGrp="1"/>
          </p:cNvSpPr>
          <p:nvPr>
            <p:ph type="title"/>
          </p:nvPr>
        </p:nvSpPr>
        <p:spPr>
          <a:xfrm>
            <a:off x="2880000" y="2448000"/>
            <a:ext cx="5400000" cy="900000"/>
          </a:xfrm>
          <a:prstGeom prst="rect">
            <a:avLst/>
          </a:prstGeom>
          <a:noFill/>
          <a:ln w="0">
            <a:noFill/>
          </a:ln>
        </p:spPr>
        <p:txBody>
          <a:bodyPr lIns="0" rIns="0" tIns="0" bIns="0" anchor="b">
            <a:noAutofit/>
          </a:bodyPr>
          <a:p>
            <a:pPr indent="0">
              <a:buNone/>
            </a:pPr>
            <a:r>
              <a:rPr b="1" lang="es-ES" sz="2600" strike="noStrike" u="none" cap="all">
                <a:solidFill>
                  <a:srgbClr val="0f417a"/>
                </a:solidFill>
                <a:uFillTx/>
                <a:latin typeface="Liberation Sans Narrow"/>
              </a:rPr>
              <a:t>Cliquez pour éditer le format du texte-titre</a:t>
            </a:r>
            <a:endParaRPr b="1" lang="es-ES" sz="2600" strike="noStrike" u="none" cap="all">
              <a:solidFill>
                <a:srgbClr val="0f417a"/>
              </a:solidFill>
              <a:uFillTx/>
              <a:latin typeface="Liberation Sans Narrow"/>
            </a:endParaRPr>
          </a:p>
        </p:txBody>
      </p:sp>
      <p:sp>
        <p:nvSpPr>
          <p:cNvPr id="81" name="PlaceHolder 2"/>
          <p:cNvSpPr>
            <a:spLocks noGrp="1"/>
          </p:cNvSpPr>
          <p:nvPr>
            <p:ph type="body"/>
          </p:nvPr>
        </p:nvSpPr>
        <p:spPr>
          <a:xfrm>
            <a:off x="2933640" y="3429000"/>
            <a:ext cx="5305320" cy="1357560"/>
          </a:xfrm>
          <a:prstGeom prst="rect">
            <a:avLst/>
          </a:prstGeom>
          <a:noFill/>
          <a:ln w="0">
            <a:noFill/>
          </a:ln>
        </p:spPr>
        <p:txBody>
          <a:bodyPr lIns="0" rIns="0" tIns="0" bIns="0" anchor="t">
            <a:normAutofit fontScale="47500" lnSpcReduction="19999"/>
          </a:bodyPr>
          <a:p>
            <a:pPr marL="432000" indent="-324000">
              <a:spcBef>
                <a:spcPts val="1417"/>
              </a:spcBef>
              <a:buClr>
                <a:srgbClr val="000000"/>
              </a:buClr>
              <a:buSzPct val="45000"/>
              <a:buFont typeface="Wingdings" charset="2"/>
              <a:buChar char=""/>
            </a:pPr>
            <a:r>
              <a:rPr b="0" lang="es-ES" sz="3200" strike="noStrike" u="none">
                <a:solidFill>
                  <a:srgbClr val="000000"/>
                </a:solidFill>
                <a:uFillTx/>
                <a:latin typeface="Arial"/>
              </a:rPr>
              <a:t>Cliquez pour éditer le format du plan de texte</a:t>
            </a:r>
            <a:endParaRPr b="0" lang="es-ES" sz="32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s-ES" sz="2800" strike="noStrike" u="none">
                <a:solidFill>
                  <a:srgbClr val="000000"/>
                </a:solidFill>
                <a:uFillTx/>
                <a:latin typeface="Arial"/>
              </a:rPr>
              <a:t>Second niveau de plan</a:t>
            </a:r>
            <a:endParaRPr b="0" lang="es-ES" sz="2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s-ES" sz="2400" strike="noStrike" u="none">
                <a:solidFill>
                  <a:srgbClr val="000000"/>
                </a:solidFill>
                <a:uFillTx/>
                <a:latin typeface="Arial"/>
              </a:rPr>
              <a:t>Troisième niveau de plan</a:t>
            </a:r>
            <a:endParaRPr b="0" lang="es-ES" sz="24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s-ES" sz="2000" strike="noStrike" u="none">
                <a:solidFill>
                  <a:srgbClr val="000000"/>
                </a:solidFill>
                <a:uFillTx/>
                <a:latin typeface="Arial"/>
              </a:rPr>
              <a:t>Quatrième niveau de plan</a:t>
            </a:r>
            <a:endParaRPr b="0" lang="es-ES" sz="20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s-ES" sz="2000" strike="noStrike" u="none">
                <a:solidFill>
                  <a:srgbClr val="000000"/>
                </a:solidFill>
                <a:uFillTx/>
                <a:latin typeface="Arial"/>
              </a:rPr>
              <a:t>Cinquième niveau de plan</a:t>
            </a:r>
            <a:endParaRPr b="0" lang="es-ES" sz="20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s-ES" sz="2000" strike="noStrike" u="none">
                <a:solidFill>
                  <a:srgbClr val="000000"/>
                </a:solidFill>
                <a:uFillTx/>
                <a:latin typeface="Arial"/>
              </a:rPr>
              <a:t>Sixième niveau de plan</a:t>
            </a:r>
            <a:endParaRPr b="0" lang="es-ES" sz="20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s-ES" sz="2000" strike="noStrike" u="none">
                <a:solidFill>
                  <a:srgbClr val="000000"/>
                </a:solidFill>
                <a:uFillTx/>
                <a:latin typeface="Arial"/>
              </a:rPr>
              <a:t>Septième niveau de plan</a:t>
            </a:r>
            <a:endParaRPr b="0" lang="es-ES" sz="2000" strike="noStrike" u="none">
              <a:solidFill>
                <a:srgbClr val="000000"/>
              </a:solidFill>
              <a:uFillTx/>
              <a:latin typeface="Arial"/>
            </a:endParaRPr>
          </a:p>
        </p:txBody>
      </p:sp>
      <p:sp>
        <p:nvSpPr>
          <p:cNvPr id="82" name="Marge-Haute-Partie"/>
          <p:cNvSpPr/>
          <p:nvPr/>
        </p:nvSpPr>
        <p:spPr>
          <a:xfrm>
            <a:off x="0" y="0"/>
            <a:ext cx="10080000" cy="684000"/>
          </a:xfrm>
          <a:prstGeom prst="rect">
            <a:avLst/>
          </a:prstGeom>
          <a:solidFill>
            <a:srgbClr val="e8e8e8"/>
          </a:solidFill>
          <a:ln w="0">
            <a:noFill/>
          </a:ln>
        </p:spPr>
        <p:style>
          <a:lnRef idx="0"/>
          <a:fillRef idx="0"/>
          <a:effectRef idx="0"/>
          <a:fontRef idx="minor"/>
        </p:style>
        <p:txBody>
          <a:bodyPr wrap="none" lIns="0" rIns="0" tIns="0" bIns="0" anchor="ctr">
            <a:noAutofit/>
          </a:bodyPr>
          <a:p>
            <a:endParaRPr b="1" lang="es-ES" sz="1400" strike="noStrike" u="none">
              <a:solidFill>
                <a:srgbClr val="000000"/>
              </a:solidFill>
              <a:uFillTx/>
              <a:latin typeface="Arial"/>
            </a:endParaRPr>
          </a:p>
        </p:txBody>
      </p:sp>
      <p:sp>
        <p:nvSpPr>
          <p:cNvPr id="83" name=""/>
          <p:cNvSpPr/>
          <p:nvPr/>
        </p:nvSpPr>
        <p:spPr>
          <a:xfrm>
            <a:off x="552240" y="1857600"/>
            <a:ext cx="1562040" cy="1305000"/>
          </a:xfrm>
          <a:prstGeom prst="rect">
            <a:avLst/>
          </a:prstGeom>
          <a:noFill/>
          <a:ln w="0">
            <a:noFill/>
          </a:ln>
        </p:spPr>
        <p:style>
          <a:lnRef idx="0"/>
          <a:fillRef idx="0"/>
          <a:effectRef idx="0"/>
          <a:fontRef idx="minor"/>
        </p:style>
        <p:txBody>
          <a:bodyPr wrap="none" lIns="0" rIns="0" tIns="0" bIns="0" anchor="ctr">
            <a:noAutofit/>
          </a:bodyPr>
          <a:p>
            <a:pPr algn="ctr"/>
            <a:endParaRPr b="1" lang="es-ES" sz="7500" strike="noStrike" u="none">
              <a:solidFill>
                <a:srgbClr val="0f417a"/>
              </a:solidFill>
              <a:uFillTx/>
              <a:latin typeface="Liberation Sans Narrow"/>
            </a:endParaRPr>
          </a:p>
        </p:txBody>
      </p:sp>
      <p:sp>
        <p:nvSpPr>
          <p:cNvPr id="84" name=""/>
          <p:cNvSpPr/>
          <p:nvPr/>
        </p:nvSpPr>
        <p:spPr>
          <a:xfrm>
            <a:off x="2880000" y="3348000"/>
            <a:ext cx="5358960" cy="0"/>
          </a:xfrm>
          <a:prstGeom prst="line">
            <a:avLst/>
          </a:prstGeom>
          <a:ln w="0">
            <a:noFill/>
          </a:ln>
        </p:spPr>
        <p:style>
          <a:lnRef idx="0"/>
          <a:fillRef idx="0"/>
          <a:effectRef idx="0"/>
          <a:fontRef idx="minor"/>
        </p:style>
        <p:txBody>
          <a:bodyPr lIns="0" rIns="0" tIns="0" bIns="0" anchor="ctr">
            <a:noAutofit/>
          </a:bodyPr>
          <a:p>
            <a:pPr algn="r"/>
            <a:endParaRPr b="1" lang="es-ES" sz="800" strike="noStrike" u="none" cap="all">
              <a:solidFill>
                <a:srgbClr val="ffc300"/>
              </a:solidFill>
              <a:uFillTx/>
              <a:latin typeface="Arial"/>
            </a:endParaRPr>
          </a:p>
        </p:txBody>
      </p:sp>
      <p:sp>
        <p:nvSpPr>
          <p:cNvPr id="85" name=""/>
          <p:cNvSpPr/>
          <p:nvPr/>
        </p:nvSpPr>
        <p:spPr>
          <a:xfrm>
            <a:off x="2880000" y="3348000"/>
            <a:ext cx="4797000" cy="0"/>
          </a:xfrm>
          <a:prstGeom prst="line">
            <a:avLst/>
          </a:prstGeom>
          <a:ln w="0">
            <a:solidFill>
              <a:srgbClr val="0c3a5a"/>
            </a:solidFill>
          </a:ln>
        </p:spPr>
        <p:style>
          <a:lnRef idx="0"/>
          <a:fillRef idx="0"/>
          <a:effectRef idx="0"/>
          <a:fontRef idx="minor"/>
        </p:style>
        <p:txBody>
          <a:bodyPr lIns="0" rIns="0" tIns="0" bIns="0" anchor="ctr">
            <a:noAutofit/>
          </a:bodyPr>
          <a:p>
            <a:pPr algn="r"/>
            <a:endParaRPr b="1" lang="es-ES" sz="800" strike="noStrike" u="none" cap="all">
              <a:solidFill>
                <a:srgbClr val="ffc300"/>
              </a:solidFill>
              <a:uFillTx/>
              <a:latin typeface="Arial"/>
            </a:endParaRPr>
          </a:p>
        </p:txBody>
      </p:sp>
      <p:pic>
        <p:nvPicPr>
          <p:cNvPr id="86" name="Insee-signature-diapo-partie" descr=""/>
          <p:cNvPicPr/>
          <p:nvPr/>
        </p:nvPicPr>
        <p:blipFill>
          <a:blip r:embed="rId2"/>
          <a:stretch/>
        </p:blipFill>
        <p:spPr>
          <a:xfrm>
            <a:off x="144000" y="0"/>
            <a:ext cx="1252800" cy="5400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63" r:id="rId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bd616"/>
        </a:solidFill>
      </p:bgPr>
    </p:bg>
    <p:spTree>
      <p:nvGrpSpPr>
        <p:cNvPr id="1" name=""/>
        <p:cNvGrpSpPr/>
        <p:nvPr/>
      </p:nvGrpSpPr>
      <p:grpSpPr>
        <a:xfrm>
          <a:off x="0" y="0"/>
          <a:ext cx="0" cy="0"/>
          <a:chOff x="0" y="0"/>
          <a:chExt cx="0" cy="0"/>
        </a:xfrm>
      </p:grpSpPr>
      <p:sp>
        <p:nvSpPr>
          <p:cNvPr id="89" name="Bandeau-fin-sommaire"/>
          <p:cNvSpPr/>
          <p:nvPr/>
        </p:nvSpPr>
        <p:spPr>
          <a:xfrm>
            <a:off x="0" y="684000"/>
            <a:ext cx="10080000" cy="216000"/>
          </a:xfrm>
          <a:prstGeom prst="rect">
            <a:avLst/>
          </a:prstGeom>
          <a:solidFill>
            <a:srgbClr val="0f417a"/>
          </a:solidFill>
          <a:ln w="0">
            <a:noFill/>
          </a:ln>
        </p:spPr>
        <p:style>
          <a:lnRef idx="0"/>
          <a:fillRef idx="0"/>
          <a:effectRef idx="0"/>
          <a:fontRef idx="minor"/>
        </p:style>
        <p:txBody>
          <a:bodyPr wrap="none" lIns="0" rIns="0" tIns="0" bIns="0" anchor="ctr">
            <a:noAutofit/>
          </a:bodyPr>
          <a:p>
            <a:endParaRPr b="1" lang="es-ES" sz="1400" strike="noStrike" u="none">
              <a:solidFill>
                <a:srgbClr val="ffffff"/>
              </a:solidFill>
              <a:uFillTx/>
              <a:latin typeface="Arial"/>
            </a:endParaRPr>
          </a:p>
        </p:txBody>
      </p:sp>
      <p:sp>
        <p:nvSpPr>
          <p:cNvPr id="90" name="PlaceHolder 1"/>
          <p:cNvSpPr>
            <a:spLocks noGrp="1"/>
          </p:cNvSpPr>
          <p:nvPr>
            <p:ph type="body"/>
          </p:nvPr>
        </p:nvSpPr>
        <p:spPr>
          <a:xfrm>
            <a:off x="2520000" y="2041200"/>
            <a:ext cx="6120000" cy="33444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s-ES" sz="3200" strike="noStrike" u="none">
                <a:solidFill>
                  <a:srgbClr val="000000"/>
                </a:solidFill>
                <a:uFillTx/>
                <a:latin typeface="Arial"/>
              </a:rPr>
              <a:t>Cliquez pour éditer le format du plan de texte</a:t>
            </a:r>
            <a:endParaRPr b="0" lang="es-ES" sz="32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s-ES" sz="2800" strike="noStrike" u="none">
                <a:solidFill>
                  <a:srgbClr val="000000"/>
                </a:solidFill>
                <a:uFillTx/>
                <a:latin typeface="Arial"/>
              </a:rPr>
              <a:t>Second niveau de plan</a:t>
            </a:r>
            <a:endParaRPr b="0" lang="es-ES" sz="2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s-ES" sz="2400" strike="noStrike" u="none">
                <a:solidFill>
                  <a:srgbClr val="000000"/>
                </a:solidFill>
                <a:uFillTx/>
                <a:latin typeface="Arial"/>
              </a:rPr>
              <a:t>Troisième niveau de plan</a:t>
            </a:r>
            <a:endParaRPr b="0" lang="es-ES" sz="24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s-ES" sz="2000" strike="noStrike" u="none">
                <a:solidFill>
                  <a:srgbClr val="000000"/>
                </a:solidFill>
                <a:uFillTx/>
                <a:latin typeface="Arial"/>
              </a:rPr>
              <a:t>Quatrième niveau de plan</a:t>
            </a:r>
            <a:endParaRPr b="0" lang="es-ES" sz="20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s-ES" sz="2000" strike="noStrike" u="none">
                <a:solidFill>
                  <a:srgbClr val="000000"/>
                </a:solidFill>
                <a:uFillTx/>
                <a:latin typeface="Arial"/>
              </a:rPr>
              <a:t>Cinquième niveau de plan</a:t>
            </a:r>
            <a:endParaRPr b="0" lang="es-ES" sz="20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s-ES" sz="2000" strike="noStrike" u="none">
                <a:solidFill>
                  <a:srgbClr val="000000"/>
                </a:solidFill>
                <a:uFillTx/>
                <a:latin typeface="Arial"/>
              </a:rPr>
              <a:t>Sixième niveau de plan</a:t>
            </a:r>
            <a:endParaRPr b="0" lang="es-ES" sz="20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s-ES" sz="2000" strike="noStrike" u="none">
                <a:solidFill>
                  <a:srgbClr val="000000"/>
                </a:solidFill>
                <a:uFillTx/>
                <a:latin typeface="Arial"/>
              </a:rPr>
              <a:t>Septième niveau de plan</a:t>
            </a:r>
            <a:endParaRPr b="0" lang="es-ES" sz="2000" strike="noStrike" u="none">
              <a:solidFill>
                <a:srgbClr val="000000"/>
              </a:solidFill>
              <a:uFillTx/>
              <a:latin typeface="Arial"/>
            </a:endParaRPr>
          </a:p>
        </p:txBody>
      </p:sp>
      <p:sp>
        <p:nvSpPr>
          <p:cNvPr id="91" name="PlaceHolder 2"/>
          <p:cNvSpPr>
            <a:spLocks noGrp="1"/>
          </p:cNvSpPr>
          <p:nvPr>
            <p:ph type="ftr" idx="16"/>
          </p:nvPr>
        </p:nvSpPr>
        <p:spPr>
          <a:xfrm>
            <a:off x="360000" y="684000"/>
            <a:ext cx="9000000" cy="216000"/>
          </a:xfrm>
          <a:prstGeom prst="rect">
            <a:avLst/>
          </a:prstGeom>
          <a:noFill/>
          <a:ln w="0">
            <a:noFill/>
          </a:ln>
        </p:spPr>
        <p:txBody>
          <a:bodyPr lIns="0" rIns="0" tIns="0" bIns="0" anchor="ctr" anchorCtr="1">
            <a:noAutofit/>
          </a:bodyPr>
          <a:lstStyle>
            <a:lvl1pPr indent="0" algn="r">
              <a:buNone/>
              <a:defRPr b="1" lang="es-ES" sz="800" strike="noStrike" u="none" cap="all">
                <a:solidFill>
                  <a:srgbClr val="ffc300"/>
                </a:solidFill>
                <a:uFillTx/>
                <a:latin typeface="Arial"/>
              </a:defRPr>
            </a:lvl1pPr>
          </a:lstStyle>
          <a:p>
            <a:pPr indent="0" algn="r">
              <a:buNone/>
            </a:pPr>
            <a:r>
              <a:rPr b="1" lang="es-ES" sz="800" strike="noStrike" u="none" cap="all">
                <a:solidFill>
                  <a:srgbClr val="ffc300"/>
                </a:solidFill>
                <a:uFillTx/>
                <a:latin typeface="Arial"/>
              </a:rPr>
              <a:t>&lt;pied de page&gt;</a:t>
            </a:r>
            <a:endParaRPr b="1" lang="es-ES" sz="800" strike="noStrike" u="none" cap="all">
              <a:solidFill>
                <a:srgbClr val="ffc300"/>
              </a:solidFill>
              <a:uFillTx/>
              <a:latin typeface="Arial"/>
            </a:endParaRPr>
          </a:p>
        </p:txBody>
      </p:sp>
      <p:sp>
        <p:nvSpPr>
          <p:cNvPr id="92" name="Marge-Haute-Sommaire"/>
          <p:cNvSpPr/>
          <p:nvPr/>
        </p:nvSpPr>
        <p:spPr>
          <a:xfrm>
            <a:off x="0" y="0"/>
            <a:ext cx="10080000" cy="684000"/>
          </a:xfrm>
          <a:prstGeom prst="rect">
            <a:avLst/>
          </a:prstGeom>
          <a:solidFill>
            <a:srgbClr val="e8e8e8"/>
          </a:solidFill>
          <a:ln w="0">
            <a:noFill/>
          </a:ln>
        </p:spPr>
        <p:style>
          <a:lnRef idx="0"/>
          <a:fillRef idx="0"/>
          <a:effectRef idx="0"/>
          <a:fontRef idx="minor"/>
        </p:style>
        <p:txBody>
          <a:bodyPr wrap="none" lIns="0" rIns="0" tIns="0" bIns="0" anchor="ctr">
            <a:noAutofit/>
          </a:bodyPr>
          <a:p>
            <a:endParaRPr b="1" lang="es-ES" sz="1400" strike="noStrike" u="none">
              <a:solidFill>
                <a:srgbClr val="000000"/>
              </a:solidFill>
              <a:uFillTx/>
              <a:latin typeface="Arial"/>
            </a:endParaRPr>
          </a:p>
        </p:txBody>
      </p:sp>
      <p:sp>
        <p:nvSpPr>
          <p:cNvPr id="93" name="PlaceHolder 3"/>
          <p:cNvSpPr>
            <a:spLocks noGrp="1"/>
          </p:cNvSpPr>
          <p:nvPr>
            <p:ph type="title"/>
          </p:nvPr>
        </p:nvSpPr>
        <p:spPr>
          <a:xfrm>
            <a:off x="2520000" y="1188000"/>
            <a:ext cx="6120000" cy="673200"/>
          </a:xfrm>
          <a:prstGeom prst="rect">
            <a:avLst/>
          </a:prstGeom>
          <a:noFill/>
          <a:ln w="0">
            <a:noFill/>
          </a:ln>
        </p:spPr>
        <p:txBody>
          <a:bodyPr lIns="0" rIns="0" tIns="0" bIns="0" anchor="ctr">
            <a:noAutofit/>
          </a:bodyPr>
          <a:p>
            <a:pPr indent="0" algn="ctr">
              <a:buNone/>
            </a:pPr>
            <a:r>
              <a:rPr b="0" lang="es-ES" sz="2800" strike="noStrike" u="none">
                <a:solidFill>
                  <a:srgbClr val="000000"/>
                </a:solidFill>
                <a:uFillTx/>
                <a:latin typeface="Liberation Sans Narrow"/>
              </a:rPr>
              <a:t>Cliquez pour éditer le format du texte-titre</a:t>
            </a:r>
            <a:endParaRPr b="0" lang="es-ES" sz="2800" strike="noStrike" u="none">
              <a:solidFill>
                <a:srgbClr val="000000"/>
              </a:solidFill>
              <a:uFillTx/>
              <a:latin typeface="Liberation Sans Narrow"/>
            </a:endParaRPr>
          </a:p>
        </p:txBody>
      </p:sp>
      <p:pic>
        <p:nvPicPr>
          <p:cNvPr id="94" name="Insee-signature-diapo-sommaire" descr=""/>
          <p:cNvPicPr/>
          <p:nvPr/>
        </p:nvPicPr>
        <p:blipFill>
          <a:blip r:embed="rId2"/>
          <a:stretch/>
        </p:blipFill>
        <p:spPr>
          <a:xfrm>
            <a:off x="144000" y="0"/>
            <a:ext cx="1252800" cy="5400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65" r:id="rId3"/>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
          <p:cNvSpPr/>
          <p:nvPr/>
        </p:nvSpPr>
        <p:spPr>
          <a:xfrm flipH="1">
            <a:off x="8852040" y="5100480"/>
            <a:ext cx="1137960" cy="569520"/>
          </a:xfrm>
          <a:prstGeom prst="rtTriangle">
            <a:avLst/>
          </a:prstGeom>
          <a:solidFill>
            <a:srgbClr val="ffc300"/>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98" name="PlaceHolder 1"/>
          <p:cNvSpPr>
            <a:spLocks noGrp="1"/>
          </p:cNvSpPr>
          <p:nvPr>
            <p:ph type="dt" idx="17"/>
          </p:nvPr>
        </p:nvSpPr>
        <p:spPr>
          <a:xfrm>
            <a:off x="2232000" y="144000"/>
            <a:ext cx="2348280" cy="390600"/>
          </a:xfrm>
          <a:prstGeom prst="rect">
            <a:avLst/>
          </a:prstGeom>
          <a:noFill/>
          <a:ln w="0">
            <a:noFill/>
          </a:ln>
        </p:spPr>
        <p:txBody>
          <a:bodyPr lIns="0" rIns="0" tIns="0" bIns="0" anchor="t">
            <a:noAutofit/>
          </a:bodyPr>
          <a:lstStyle>
            <a:lvl1pPr indent="0">
              <a:buNone/>
              <a:defRPr b="0" lang="es-ES" sz="1400" strike="noStrike" u="none">
                <a:solidFill>
                  <a:srgbClr val="000000"/>
                </a:solidFill>
                <a:uFillTx/>
                <a:latin typeface="Times New Roman"/>
              </a:defRPr>
            </a:lvl1pPr>
          </a:lstStyle>
          <a:p>
            <a:pPr indent="0">
              <a:buNone/>
            </a:pPr>
            <a:r>
              <a:rPr b="0" lang="es-ES" sz="1400" strike="noStrike" u="none">
                <a:solidFill>
                  <a:srgbClr val="000000"/>
                </a:solidFill>
                <a:uFillTx/>
                <a:latin typeface="Times New Roman"/>
              </a:rPr>
              <a:t>&lt;date/heure&gt;</a:t>
            </a:r>
            <a:endParaRPr b="0" lang="es-ES" sz="1400" strike="noStrike" u="none">
              <a:solidFill>
                <a:srgbClr val="000000"/>
              </a:solidFill>
              <a:uFillTx/>
              <a:latin typeface="Times New Roman"/>
            </a:endParaRPr>
          </a:p>
        </p:txBody>
      </p:sp>
      <p:sp>
        <p:nvSpPr>
          <p:cNvPr id="99" name="PlaceHolder 2"/>
          <p:cNvSpPr>
            <a:spLocks noGrp="1"/>
          </p:cNvSpPr>
          <p:nvPr>
            <p:ph type="ftr" idx="18"/>
          </p:nvPr>
        </p:nvSpPr>
        <p:spPr>
          <a:xfrm>
            <a:off x="5112000" y="144000"/>
            <a:ext cx="3195000" cy="390600"/>
          </a:xfrm>
          <a:prstGeom prst="rect">
            <a:avLst/>
          </a:prstGeom>
          <a:noFill/>
          <a:ln w="0">
            <a:noFill/>
          </a:ln>
        </p:spPr>
        <p:txBody>
          <a:bodyPr lIns="0" rIns="0" tIns="0" bIns="0" anchor="t">
            <a:noAutofit/>
          </a:bodyPr>
          <a:lstStyle>
            <a:lvl1pPr indent="0" algn="ctr">
              <a:buNone/>
              <a:defRPr b="0" lang="es-ES" sz="1400" strike="noStrike" u="none">
                <a:solidFill>
                  <a:srgbClr val="000000"/>
                </a:solidFill>
                <a:uFillTx/>
                <a:latin typeface="Times New Roman"/>
              </a:defRPr>
            </a:lvl1pPr>
          </a:lstStyle>
          <a:p>
            <a:pPr indent="0" algn="ctr">
              <a:buNone/>
            </a:pPr>
            <a:r>
              <a:rPr b="0" lang="es-ES" sz="1400" strike="noStrike" u="none">
                <a:solidFill>
                  <a:srgbClr val="000000"/>
                </a:solidFill>
                <a:uFillTx/>
                <a:latin typeface="Times New Roman"/>
              </a:rPr>
              <a:t>&lt;pied de page&gt;</a:t>
            </a:r>
            <a:endParaRPr b="0" lang="es-ES" sz="1400" strike="noStrike" u="none">
              <a:solidFill>
                <a:srgbClr val="000000"/>
              </a:solidFill>
              <a:uFillTx/>
              <a:latin typeface="Times New Roman"/>
            </a:endParaRPr>
          </a:p>
        </p:txBody>
      </p:sp>
      <p:sp>
        <p:nvSpPr>
          <p:cNvPr id="100" name=""/>
          <p:cNvSpPr/>
          <p:nvPr/>
        </p:nvSpPr>
        <p:spPr>
          <a:xfrm>
            <a:off x="-144000" y="699120"/>
            <a:ext cx="10368000" cy="201600"/>
          </a:xfrm>
          <a:prstGeom prst="rect">
            <a:avLst/>
          </a:prstGeom>
          <a:solidFill>
            <a:srgbClr val="1d4276"/>
          </a:solidFill>
          <a:ln w="0">
            <a:noFill/>
          </a:ln>
        </p:spPr>
        <p:style>
          <a:lnRef idx="0"/>
          <a:fillRef idx="0"/>
          <a:effectRef idx="0"/>
          <a:fontRef idx="minor"/>
        </p:style>
        <p:txBody>
          <a:bodyPr wrap="none" lIns="0" rIns="0" tIns="0" bIns="0" anchor="ctr">
            <a:noAutofit/>
          </a:bodyPr>
          <a:p>
            <a:endParaRPr b="0" lang="es-ES" sz="2400" strike="noStrike" u="none">
              <a:solidFill>
                <a:srgbClr val="ffffff"/>
              </a:solidFill>
              <a:uFillTx/>
              <a:latin typeface="Times New Roman"/>
            </a:endParaRPr>
          </a:p>
        </p:txBody>
      </p:sp>
      <p:sp>
        <p:nvSpPr>
          <p:cNvPr id="101" name=""/>
          <p:cNvSpPr/>
          <p:nvPr/>
        </p:nvSpPr>
        <p:spPr>
          <a:xfrm>
            <a:off x="360" y="720"/>
            <a:ext cx="10079640" cy="698400"/>
          </a:xfrm>
          <a:prstGeom prst="rect">
            <a:avLst/>
          </a:prstGeom>
          <a:solidFill>
            <a:srgbClr val="e8e8e8"/>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102" name="PlaceHolder 3"/>
          <p:cNvSpPr>
            <a:spLocks noGrp="1"/>
          </p:cNvSpPr>
          <p:nvPr>
            <p:ph type="title"/>
          </p:nvPr>
        </p:nvSpPr>
        <p:spPr>
          <a:xfrm>
            <a:off x="324000" y="360"/>
            <a:ext cx="9432000" cy="719640"/>
          </a:xfrm>
          <a:prstGeom prst="rect">
            <a:avLst/>
          </a:prstGeom>
          <a:noFill/>
          <a:ln w="0">
            <a:noFill/>
          </a:ln>
        </p:spPr>
        <p:txBody>
          <a:bodyPr lIns="0" rIns="0" tIns="0" bIns="0" anchor="ctr">
            <a:noAutofit/>
          </a:bodyPr>
          <a:p>
            <a:pPr indent="0" algn="ctr">
              <a:buNone/>
            </a:pPr>
            <a:r>
              <a:rPr b="1" lang="es-ES" sz="2400" strike="noStrike" u="none">
                <a:solidFill>
                  <a:srgbClr val="666666"/>
                </a:solidFill>
                <a:uFillTx/>
                <a:latin typeface="Arial Narrow"/>
              </a:rPr>
              <a:t>Cliquez pour éditer le format du texte-titre</a:t>
            </a:r>
            <a:endParaRPr b="1" lang="es-ES" sz="2400" strike="noStrike" u="none">
              <a:solidFill>
                <a:srgbClr val="666666"/>
              </a:solidFill>
              <a:uFillTx/>
              <a:latin typeface="Arial Narrow"/>
            </a:endParaRPr>
          </a:p>
        </p:txBody>
      </p:sp>
      <p:sp>
        <p:nvSpPr>
          <p:cNvPr id="103" name="PlaceHolder 4"/>
          <p:cNvSpPr>
            <a:spLocks noGrp="1"/>
          </p:cNvSpPr>
          <p:nvPr>
            <p:ph type="body"/>
          </p:nvPr>
        </p:nvSpPr>
        <p:spPr>
          <a:xfrm>
            <a:off x="324000" y="2232000"/>
            <a:ext cx="9432000" cy="3110400"/>
          </a:xfrm>
          <a:prstGeom prst="rect">
            <a:avLst/>
          </a:prstGeom>
          <a:noFill/>
          <a:ln w="0">
            <a:noFill/>
          </a:ln>
        </p:spPr>
        <p:txBody>
          <a:bodyPr lIns="0" rIns="0" tIns="0" bIns="0" anchor="t">
            <a:normAutofit/>
          </a:bodyPr>
          <a:p>
            <a:pPr marL="108000">
              <a:spcAft>
                <a:spcPts val="567"/>
              </a:spcAft>
              <a:buClr>
                <a:srgbClr val="5b8ed4"/>
              </a:buClr>
              <a:buSzPct val="45000"/>
              <a:buFont typeface="Symbol" charset="2"/>
              <a:buChar char=""/>
            </a:pPr>
            <a:r>
              <a:rPr b="0" lang="es-ES" sz="2000" strike="noStrike" u="none">
                <a:solidFill>
                  <a:srgbClr val="000000"/>
                </a:solidFill>
                <a:uFillTx/>
                <a:latin typeface="Arial"/>
              </a:rPr>
              <a:t>CLIQUEZ POUR ÉDITER LE FORMAT DU PLAN DE TEXTE</a:t>
            </a:r>
            <a:endParaRPr b="0" lang="es-ES" sz="2000" strike="noStrike" u="none">
              <a:solidFill>
                <a:srgbClr val="000000"/>
              </a:solidFill>
              <a:uFillTx/>
              <a:latin typeface="Arial"/>
            </a:endParaRPr>
          </a:p>
          <a:p>
            <a:pPr lvl="1" marL="108000">
              <a:spcAft>
                <a:spcPts val="567"/>
              </a:spcAft>
              <a:buClr>
                <a:srgbClr val="e8e8e8"/>
              </a:buClr>
              <a:buSzPct val="45000"/>
              <a:buFont typeface="Symbol" charset="2"/>
              <a:buChar char=""/>
            </a:pPr>
            <a:r>
              <a:rPr b="0" lang="es-ES" sz="2000" strike="noStrike" u="none">
                <a:solidFill>
                  <a:srgbClr val="000000"/>
                </a:solidFill>
                <a:uFillTx/>
                <a:latin typeface="Arial"/>
              </a:rPr>
              <a:t>Second niveau de plan</a:t>
            </a:r>
            <a:endParaRPr b="0" lang="es-ES" sz="2000" strike="noStrike" u="none">
              <a:solidFill>
                <a:srgbClr val="000000"/>
              </a:solidFill>
              <a:uFillTx/>
              <a:latin typeface="Arial"/>
            </a:endParaRPr>
          </a:p>
          <a:p>
            <a:pPr lvl="2" marL="108000">
              <a:spcAft>
                <a:spcPts val="567"/>
              </a:spcAft>
              <a:buClr>
                <a:srgbClr val="e8e8e8"/>
              </a:buClr>
              <a:buSzPct val="45000"/>
              <a:buFont typeface="Symbol" charset="2"/>
              <a:buChar char=""/>
            </a:pPr>
            <a:r>
              <a:rPr b="0" lang="es-ES" sz="2000" strike="noStrike" u="none">
                <a:solidFill>
                  <a:srgbClr val="000000"/>
                </a:solidFill>
                <a:uFillTx/>
                <a:latin typeface="Arial"/>
              </a:rPr>
              <a:t>Troisième niveau de plan</a:t>
            </a:r>
            <a:endParaRPr b="0" lang="es-ES" sz="2000" strike="noStrike" u="none">
              <a:solidFill>
                <a:srgbClr val="000000"/>
              </a:solidFill>
              <a:uFillTx/>
              <a:latin typeface="Arial"/>
            </a:endParaRPr>
          </a:p>
          <a:p>
            <a:pPr lvl="3" marL="108000">
              <a:spcAft>
                <a:spcPts val="567"/>
              </a:spcAft>
              <a:buClr>
                <a:srgbClr val="e8e8e8"/>
              </a:buClr>
              <a:buSzPct val="45000"/>
              <a:buFont typeface="Symbol" charset="2"/>
              <a:buChar char=""/>
            </a:pPr>
            <a:r>
              <a:rPr b="0" lang="es-ES" sz="2000" strike="noStrike" u="none">
                <a:solidFill>
                  <a:srgbClr val="000000"/>
                </a:solidFill>
                <a:uFillTx/>
                <a:latin typeface="Arial"/>
              </a:rPr>
              <a:t>Quatrième niveau de plan</a:t>
            </a:r>
            <a:endParaRPr b="0" lang="es-ES" sz="2000" strike="noStrike" u="none">
              <a:solidFill>
                <a:srgbClr val="000000"/>
              </a:solidFill>
              <a:uFillTx/>
              <a:latin typeface="Arial"/>
            </a:endParaRPr>
          </a:p>
          <a:p>
            <a:pPr lvl="4" marL="108000">
              <a:spcAft>
                <a:spcPts val="567"/>
              </a:spcAft>
              <a:buClr>
                <a:srgbClr val="e8e8e8"/>
              </a:buClr>
              <a:buSzPct val="45000"/>
              <a:buFont typeface="Symbol" charset="2"/>
              <a:buChar char=""/>
            </a:pPr>
            <a:r>
              <a:rPr b="0" lang="es-ES" sz="2000" strike="noStrike" u="none">
                <a:solidFill>
                  <a:srgbClr val="000000"/>
                </a:solidFill>
                <a:uFillTx/>
                <a:latin typeface="Arial"/>
              </a:rPr>
              <a:t>Cinquième niveau de plan</a:t>
            </a:r>
            <a:endParaRPr b="0" lang="es-ES" sz="2000" strike="noStrike" u="none">
              <a:solidFill>
                <a:srgbClr val="000000"/>
              </a:solidFill>
              <a:uFillTx/>
              <a:latin typeface="Arial"/>
            </a:endParaRPr>
          </a:p>
          <a:p>
            <a:pPr lvl="5" marL="108000">
              <a:spcAft>
                <a:spcPts val="567"/>
              </a:spcAft>
              <a:buClr>
                <a:srgbClr val="e8e8e8"/>
              </a:buClr>
              <a:buSzPct val="45000"/>
              <a:buFont typeface="Symbol" charset="2"/>
              <a:buChar char=""/>
            </a:pPr>
            <a:r>
              <a:rPr b="0" lang="es-ES" sz="2000" strike="noStrike" u="none">
                <a:solidFill>
                  <a:srgbClr val="000000"/>
                </a:solidFill>
                <a:uFillTx/>
                <a:latin typeface="Arial"/>
              </a:rPr>
              <a:t>Sixième niveau de plan</a:t>
            </a:r>
            <a:endParaRPr b="0" lang="es-ES" sz="2000" strike="noStrike" u="none">
              <a:solidFill>
                <a:srgbClr val="000000"/>
              </a:solidFill>
              <a:uFillTx/>
              <a:latin typeface="Arial"/>
            </a:endParaRPr>
          </a:p>
          <a:p>
            <a:pPr lvl="6" marL="108000">
              <a:spcAft>
                <a:spcPts val="567"/>
              </a:spcAft>
              <a:buClr>
                <a:srgbClr val="e8e8e8"/>
              </a:buClr>
              <a:buSzPct val="45000"/>
              <a:buFont typeface="Symbol" charset="2"/>
              <a:buChar char=""/>
            </a:pPr>
            <a:r>
              <a:rPr b="0" lang="es-ES" sz="2000" strike="noStrike" u="none">
                <a:solidFill>
                  <a:srgbClr val="000000"/>
                </a:solidFill>
                <a:uFillTx/>
                <a:latin typeface="Arial"/>
              </a:rPr>
              <a:t>Septième niveau de plan</a:t>
            </a:r>
            <a:endParaRPr b="0" lang="es-ES" sz="2000" strike="noStrike" u="none">
              <a:solidFill>
                <a:srgbClr val="000000"/>
              </a:solidFill>
              <a:uFillTx/>
              <a:latin typeface="Arial"/>
            </a:endParaRPr>
          </a:p>
        </p:txBody>
      </p:sp>
      <p:pic>
        <p:nvPicPr>
          <p:cNvPr id="104" name="Insee-signature-diapo-partie" descr=""/>
          <p:cNvPicPr/>
          <p:nvPr/>
        </p:nvPicPr>
        <p:blipFill>
          <a:blip r:embed="rId2"/>
          <a:stretch/>
        </p:blipFill>
        <p:spPr>
          <a:xfrm>
            <a:off x="144000" y="0"/>
            <a:ext cx="1252800" cy="5400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67" r:id="rId3"/>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7" name="PlaceHolder 1"/>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lgn="ctr">
              <a:buNone/>
            </a:pPr>
            <a:r>
              <a:rPr b="0" lang="es-ES" sz="4400" strike="noStrike" u="none">
                <a:solidFill>
                  <a:srgbClr val="000000"/>
                </a:solidFill>
                <a:uFillTx/>
                <a:latin typeface="Arial"/>
              </a:rPr>
              <a:t>Cliquez pour éditer le format du texte-titre</a:t>
            </a:r>
            <a:endParaRPr b="0" lang="es-ES" sz="4400" strike="noStrike" u="none">
              <a:solidFill>
                <a:srgbClr val="000000"/>
              </a:solidFill>
              <a:uFillTx/>
              <a:latin typeface="Arial"/>
            </a:endParaRPr>
          </a:p>
        </p:txBody>
      </p:sp>
      <p:sp>
        <p:nvSpPr>
          <p:cNvPr id="108"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s-ES" sz="3200" strike="noStrike" u="none">
                <a:solidFill>
                  <a:srgbClr val="000000"/>
                </a:solidFill>
                <a:uFillTx/>
                <a:latin typeface="Arial"/>
              </a:rPr>
              <a:t>Cliquez pour éditer le format du plan de texte</a:t>
            </a:r>
            <a:endParaRPr b="0" lang="es-ES" sz="32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s-ES" sz="2800" strike="noStrike" u="none">
                <a:solidFill>
                  <a:srgbClr val="000000"/>
                </a:solidFill>
                <a:uFillTx/>
                <a:latin typeface="Arial"/>
              </a:rPr>
              <a:t>Second niveau de plan</a:t>
            </a:r>
            <a:endParaRPr b="0" lang="es-ES" sz="2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s-ES" sz="2400" strike="noStrike" u="none">
                <a:solidFill>
                  <a:srgbClr val="000000"/>
                </a:solidFill>
                <a:uFillTx/>
                <a:latin typeface="Arial"/>
              </a:rPr>
              <a:t>Troisième niveau de plan</a:t>
            </a:r>
            <a:endParaRPr b="0" lang="es-ES" sz="24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s-ES" sz="2000" strike="noStrike" u="none">
                <a:solidFill>
                  <a:srgbClr val="000000"/>
                </a:solidFill>
                <a:uFillTx/>
                <a:latin typeface="Arial"/>
              </a:rPr>
              <a:t>Quatrième niveau de plan</a:t>
            </a:r>
            <a:endParaRPr b="0" lang="es-ES" sz="20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s-ES" sz="2000" strike="noStrike" u="none">
                <a:solidFill>
                  <a:srgbClr val="000000"/>
                </a:solidFill>
                <a:uFillTx/>
                <a:latin typeface="Arial"/>
              </a:rPr>
              <a:t>Cinquième niveau de plan</a:t>
            </a:r>
            <a:endParaRPr b="0" lang="es-ES" sz="20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s-ES" sz="2000" strike="noStrike" u="none">
                <a:solidFill>
                  <a:srgbClr val="000000"/>
                </a:solidFill>
                <a:uFillTx/>
                <a:latin typeface="Arial"/>
              </a:rPr>
              <a:t>Sixième niveau de plan</a:t>
            </a:r>
            <a:endParaRPr b="0" lang="es-ES" sz="20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s-ES" sz="2000" strike="noStrike" u="none">
                <a:solidFill>
                  <a:srgbClr val="000000"/>
                </a:solidFill>
                <a:uFillTx/>
                <a:latin typeface="Arial"/>
              </a:rPr>
              <a:t>Septième niveau de plan</a:t>
            </a:r>
            <a:endParaRPr b="0" lang="es-ES" sz="20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PlaceHolder 1"/>
          <p:cNvSpPr>
            <a:spLocks noGrp="1"/>
          </p:cNvSpPr>
          <p:nvPr>
            <p:ph type="ftr" idx="19"/>
          </p:nvPr>
        </p:nvSpPr>
        <p:spPr>
          <a:xfrm>
            <a:off x="6840000" y="4410000"/>
            <a:ext cx="2952000" cy="147600"/>
          </a:xfrm>
          <a:prstGeom prst="rect">
            <a:avLst/>
          </a:prstGeom>
          <a:noFill/>
          <a:ln w="0">
            <a:noFill/>
          </a:ln>
        </p:spPr>
        <p:txBody>
          <a:bodyPr lIns="0" rIns="0" tIns="0" bIns="0" anchor="ctr">
            <a:noAutofit/>
          </a:bodyPr>
          <a:lstStyle>
            <a:lvl1pPr indent="0" algn="r">
              <a:buNone/>
              <a:defRPr b="0" lang="es-ES" sz="900" strike="noStrike" u="none">
                <a:solidFill>
                  <a:srgbClr val="ffc300"/>
                </a:solidFill>
                <a:uFillTx/>
                <a:latin typeface="Arial"/>
              </a:defRPr>
            </a:lvl1pPr>
          </a:lstStyle>
          <a:p>
            <a:pPr indent="0" algn="r">
              <a:buNone/>
            </a:pPr>
            <a:r>
              <a:rPr b="0" lang="es-ES" sz="900" strike="noStrike" u="none">
                <a:solidFill>
                  <a:srgbClr val="ffc300"/>
                </a:solidFill>
                <a:uFillTx/>
                <a:latin typeface="Arial"/>
              </a:rPr>
              <a:t>&lt;pied de page&gt;</a:t>
            </a:r>
            <a:endParaRPr b="0" lang="es-ES" sz="900" strike="noStrike" u="none">
              <a:solidFill>
                <a:srgbClr val="ffc300"/>
              </a:solidFill>
              <a:uFillTx/>
              <a:latin typeface="Arial"/>
            </a:endParaRPr>
          </a:p>
        </p:txBody>
      </p:sp>
      <p:sp>
        <p:nvSpPr>
          <p:cNvPr id="112" name="PlaceHolder 2"/>
          <p:cNvSpPr>
            <a:spLocks noGrp="1"/>
          </p:cNvSpPr>
          <p:nvPr>
            <p:ph type="dt" idx="20"/>
          </p:nvPr>
        </p:nvSpPr>
        <p:spPr>
          <a:xfrm>
            <a:off x="8604000" y="4410000"/>
            <a:ext cx="1332000" cy="144000"/>
          </a:xfrm>
          <a:prstGeom prst="rect">
            <a:avLst/>
          </a:prstGeom>
          <a:noFill/>
          <a:ln w="0">
            <a:noFill/>
          </a:ln>
        </p:spPr>
        <p:txBody>
          <a:bodyPr lIns="0" rIns="0" tIns="0" bIns="0" anchor="ctr">
            <a:noAutofit/>
          </a:bodyPr>
          <a:lstStyle>
            <a:lvl1pPr indent="0">
              <a:buNone/>
              <a:defRPr b="0" lang="es-ES" sz="900" strike="noStrike" u="none">
                <a:solidFill>
                  <a:srgbClr val="ffc300"/>
                </a:solidFill>
                <a:uFillTx/>
                <a:latin typeface="Arial"/>
              </a:defRPr>
            </a:lvl1pPr>
          </a:lstStyle>
          <a:p>
            <a:pPr indent="0">
              <a:buNone/>
            </a:pPr>
            <a:r>
              <a:rPr b="0" lang="es-ES" sz="900" strike="noStrike" u="none">
                <a:solidFill>
                  <a:srgbClr val="ffc300"/>
                </a:solidFill>
                <a:uFillTx/>
                <a:latin typeface="Arial"/>
              </a:rPr>
              <a:t>&lt;date/heure&gt;</a:t>
            </a:r>
            <a:endParaRPr b="0" lang="es-ES" sz="900" strike="noStrike" u="none">
              <a:solidFill>
                <a:srgbClr val="ffc300"/>
              </a:solidFill>
              <a:uFillTx/>
              <a:latin typeface="Arial"/>
            </a:endParaRPr>
          </a:p>
        </p:txBody>
      </p:sp>
      <p:sp>
        <p:nvSpPr>
          <p:cNvPr id="113" name="PlaceHolder 3"/>
          <p:cNvSpPr>
            <a:spLocks noGrp="1"/>
          </p:cNvSpPr>
          <p:nvPr>
            <p:ph type="sldNum" idx="21"/>
          </p:nvPr>
        </p:nvSpPr>
        <p:spPr>
          <a:xfrm>
            <a:off x="8568000" y="4032000"/>
            <a:ext cx="1296000" cy="144000"/>
          </a:xfrm>
          <a:prstGeom prst="rect">
            <a:avLst/>
          </a:prstGeom>
          <a:noFill/>
          <a:ln w="0">
            <a:noFill/>
          </a:ln>
        </p:spPr>
        <p:txBody>
          <a:bodyPr lIns="0" rIns="0" tIns="0" bIns="0" anchor="t">
            <a:noAutofit/>
          </a:bodyPr>
          <a:lstStyle>
            <a:lvl1pPr indent="0" algn="r">
              <a:buNone/>
              <a:defRPr b="0" lang="es-ES" sz="1400" strike="noStrike" u="none">
                <a:solidFill>
                  <a:srgbClr val="000000"/>
                </a:solidFill>
                <a:uFillTx/>
                <a:latin typeface="Times New Roman"/>
              </a:defRPr>
            </a:lvl1pPr>
          </a:lstStyle>
          <a:p>
            <a:pPr indent="0" algn="r">
              <a:buNone/>
            </a:pPr>
            <a:fld id="{7CCAF63E-7C7E-4CFE-9D6F-26AF46171279}" type="slidenum">
              <a:rPr b="0" lang="es-ES" sz="1400" strike="noStrike" u="none">
                <a:solidFill>
                  <a:srgbClr val="000000"/>
                </a:solidFill>
                <a:uFillTx/>
                <a:latin typeface="Times New Roman"/>
              </a:rPr>
              <a:t>&lt;numéro&gt;</a:t>
            </a:fld>
            <a:endParaRPr b="0" lang="es-ES" sz="1400" strike="noStrike" u="none">
              <a:solidFill>
                <a:srgbClr val="000000"/>
              </a:solidFill>
              <a:uFillTx/>
              <a:latin typeface="Times New Roman"/>
            </a:endParaRPr>
          </a:p>
        </p:txBody>
      </p:sp>
      <p:sp>
        <p:nvSpPr>
          <p:cNvPr id="114" name=""/>
          <p:cNvSpPr/>
          <p:nvPr/>
        </p:nvSpPr>
        <p:spPr>
          <a:xfrm>
            <a:off x="3600" y="720"/>
            <a:ext cx="10076400" cy="4463280"/>
          </a:xfrm>
          <a:prstGeom prst="rect">
            <a:avLst/>
          </a:prstGeom>
          <a:solidFill>
            <a:srgbClr val="e8e8e8"/>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115" name=""/>
          <p:cNvSpPr/>
          <p:nvPr/>
        </p:nvSpPr>
        <p:spPr>
          <a:xfrm flipH="1">
            <a:off x="4374360" y="864000"/>
            <a:ext cx="5615640" cy="3528000"/>
          </a:xfrm>
          <a:prstGeom prst="rtTriangle">
            <a:avLst/>
          </a:prstGeom>
          <a:solidFill>
            <a:srgbClr val="ffc300"/>
          </a:solidFill>
          <a:ln w="0">
            <a:noFill/>
          </a:ln>
        </p:spPr>
        <p:style>
          <a:lnRef idx="0"/>
          <a:fillRef idx="0"/>
          <a:effectRef idx="0"/>
          <a:fontRef idx="minor"/>
        </p:style>
        <p:txBody>
          <a:bodyPr wrap="none" lIns="0" rIns="0" tIns="0" bIns="0" anchor="ctr">
            <a:noAutofit/>
          </a:bodyPr>
          <a:p>
            <a:endParaRPr b="0" lang="es-ES" sz="2400" strike="noStrike" u="none">
              <a:solidFill>
                <a:srgbClr val="000000"/>
              </a:solidFill>
              <a:uFillTx/>
              <a:latin typeface="Times New Roman"/>
            </a:endParaRPr>
          </a:p>
        </p:txBody>
      </p:sp>
      <p:sp>
        <p:nvSpPr>
          <p:cNvPr id="116" name=""/>
          <p:cNvSpPr/>
          <p:nvPr/>
        </p:nvSpPr>
        <p:spPr>
          <a:xfrm>
            <a:off x="-144000" y="4392000"/>
            <a:ext cx="10368000" cy="201600"/>
          </a:xfrm>
          <a:prstGeom prst="rect">
            <a:avLst/>
          </a:prstGeom>
          <a:solidFill>
            <a:srgbClr val="1d4276"/>
          </a:solidFill>
          <a:ln w="0">
            <a:noFill/>
          </a:ln>
        </p:spPr>
        <p:style>
          <a:lnRef idx="0"/>
          <a:fillRef idx="0"/>
          <a:effectRef idx="0"/>
          <a:fontRef idx="minor"/>
        </p:style>
        <p:txBody>
          <a:bodyPr wrap="none" lIns="0" rIns="0" tIns="0" bIns="0" anchor="ctr">
            <a:noAutofit/>
          </a:bodyPr>
          <a:p>
            <a:endParaRPr b="0" lang="es-ES" sz="2400" strike="noStrike" u="none">
              <a:solidFill>
                <a:srgbClr val="ffffff"/>
              </a:solidFill>
              <a:uFillTx/>
              <a:latin typeface="Times New Roman"/>
            </a:endParaRPr>
          </a:p>
        </p:txBody>
      </p:sp>
      <p:sp>
        <p:nvSpPr>
          <p:cNvPr id="117" name="PlaceHolder 4"/>
          <p:cNvSpPr>
            <a:spLocks noGrp="1"/>
          </p:cNvSpPr>
          <p:nvPr>
            <p:ph type="title"/>
          </p:nvPr>
        </p:nvSpPr>
        <p:spPr>
          <a:xfrm>
            <a:off x="2808000" y="1152000"/>
            <a:ext cx="4464000" cy="504000"/>
          </a:xfrm>
          <a:prstGeom prst="rect">
            <a:avLst/>
          </a:prstGeom>
          <a:noFill/>
          <a:ln w="0">
            <a:noFill/>
          </a:ln>
        </p:spPr>
        <p:txBody>
          <a:bodyPr lIns="0" rIns="0" tIns="0" bIns="0" anchor="ctr">
            <a:noAutofit/>
          </a:bodyPr>
          <a:p>
            <a:pPr indent="0" algn="ctr">
              <a:buNone/>
            </a:pPr>
            <a:r>
              <a:rPr b="1" lang="es-ES" sz="2200" strike="noStrike" u="none">
                <a:solidFill>
                  <a:srgbClr val="0f417a"/>
                </a:solidFill>
                <a:uFillTx/>
                <a:latin typeface="Arial Narrow"/>
              </a:rPr>
              <a:t>Cliquez pour éditer le format du texte-titre</a:t>
            </a:r>
            <a:endParaRPr b="1" lang="es-ES" sz="2200" strike="noStrike" u="none">
              <a:solidFill>
                <a:srgbClr val="0f417a"/>
              </a:solidFill>
              <a:uFillTx/>
              <a:latin typeface="Arial Narrow"/>
            </a:endParaRPr>
          </a:p>
        </p:txBody>
      </p:sp>
      <p:sp>
        <p:nvSpPr>
          <p:cNvPr id="118" name=""/>
          <p:cNvSpPr/>
          <p:nvPr/>
        </p:nvSpPr>
        <p:spPr>
          <a:xfrm>
            <a:off x="2844000" y="2124000"/>
            <a:ext cx="4392000" cy="0"/>
          </a:xfrm>
          <a:prstGeom prst="line">
            <a:avLst/>
          </a:prstGeom>
          <a:ln w="29160">
            <a:solidFill>
              <a:srgbClr val="5b8ed4"/>
            </a:solidFill>
            <a:round/>
          </a:ln>
        </p:spPr>
        <p:style>
          <a:lnRef idx="0"/>
          <a:fillRef idx="0"/>
          <a:effectRef idx="0"/>
          <a:fontRef idx="minor"/>
        </p:style>
        <p:txBody>
          <a:bodyPr lIns="14760" rIns="14760" tIns="-14760" bIns="-14760" anchor="ctr">
            <a:noAutofit/>
          </a:bodyPr>
          <a:p>
            <a:endParaRPr b="0" lang="es-ES" sz="2400" strike="noStrike" u="none">
              <a:solidFill>
                <a:srgbClr val="000000"/>
              </a:solidFill>
              <a:uFillTx/>
              <a:latin typeface="Times New Roman"/>
            </a:endParaRPr>
          </a:p>
        </p:txBody>
      </p:sp>
      <p:sp>
        <p:nvSpPr>
          <p:cNvPr id="119" name="PlaceHolder 5"/>
          <p:cNvSpPr>
            <a:spLocks noGrp="1"/>
          </p:cNvSpPr>
          <p:nvPr>
            <p:ph type="body"/>
          </p:nvPr>
        </p:nvSpPr>
        <p:spPr>
          <a:xfrm>
            <a:off x="2808360" y="2273760"/>
            <a:ext cx="4463640" cy="1866240"/>
          </a:xfrm>
          <a:prstGeom prst="rect">
            <a:avLst/>
          </a:prstGeom>
          <a:noFill/>
          <a:ln w="0">
            <a:noFill/>
          </a:ln>
        </p:spPr>
        <p:txBody>
          <a:bodyPr lIns="0" rIns="0" tIns="0" bIns="0" anchor="t">
            <a:normAutofit fontScale="70000" lnSpcReduction="19999"/>
          </a:bodyPr>
          <a:p>
            <a:pPr marL="432000" indent="-324000">
              <a:lnSpc>
                <a:spcPct val="115000"/>
              </a:lnSpc>
              <a:buClr>
                <a:srgbClr val="eeeeee"/>
              </a:buClr>
              <a:buSzPct val="45000"/>
              <a:buFont typeface="Symbol" charset="2"/>
              <a:buChar char=""/>
            </a:pPr>
            <a:r>
              <a:rPr b="0" lang="es-ES" sz="2000" strike="noStrike" u="none">
                <a:solidFill>
                  <a:srgbClr val="666666"/>
                </a:solidFill>
                <a:uFillTx/>
                <a:latin typeface="Arial"/>
              </a:rPr>
              <a:t>Cliquez pour éditer le format du plan de texte</a:t>
            </a:r>
            <a:endParaRPr b="0" lang="es-ES" sz="2000" strike="noStrike" u="none">
              <a:solidFill>
                <a:srgbClr val="666666"/>
              </a:solidFill>
              <a:uFillTx/>
              <a:latin typeface="Arial"/>
            </a:endParaRPr>
          </a:p>
          <a:p>
            <a:pPr lvl="1" marL="864000" indent="-324000">
              <a:lnSpc>
                <a:spcPct val="115000"/>
              </a:lnSpc>
              <a:buClr>
                <a:srgbClr val="eeeeee"/>
              </a:buClr>
              <a:buSzPct val="75000"/>
              <a:buFont typeface="Symbol" charset="2"/>
              <a:buChar char=""/>
            </a:pPr>
            <a:r>
              <a:rPr b="0" lang="es-ES" sz="2000" strike="noStrike" u="none">
                <a:solidFill>
                  <a:srgbClr val="666666"/>
                </a:solidFill>
                <a:uFillTx/>
                <a:latin typeface="Arial"/>
              </a:rPr>
              <a:t>Second niveau de plan</a:t>
            </a:r>
            <a:endParaRPr b="0" lang="es-ES" sz="2000" strike="noStrike" u="none">
              <a:solidFill>
                <a:srgbClr val="666666"/>
              </a:solidFill>
              <a:uFillTx/>
              <a:latin typeface="Arial"/>
            </a:endParaRPr>
          </a:p>
          <a:p>
            <a:pPr lvl="2" marL="1296000" indent="-288000">
              <a:lnSpc>
                <a:spcPct val="115000"/>
              </a:lnSpc>
              <a:buClr>
                <a:srgbClr val="eeeeee"/>
              </a:buClr>
              <a:buSzPct val="45000"/>
              <a:buFont typeface="Symbol" charset="2"/>
              <a:buChar char=""/>
            </a:pPr>
            <a:r>
              <a:rPr b="0" lang="es-ES" sz="2000" strike="noStrike" u="none">
                <a:solidFill>
                  <a:srgbClr val="666666"/>
                </a:solidFill>
                <a:uFillTx/>
                <a:latin typeface="Arial"/>
              </a:rPr>
              <a:t>Troisième niveau de plan</a:t>
            </a:r>
            <a:endParaRPr b="0" lang="es-ES" sz="2000" strike="noStrike" u="none">
              <a:solidFill>
                <a:srgbClr val="666666"/>
              </a:solidFill>
              <a:uFillTx/>
              <a:latin typeface="Arial"/>
            </a:endParaRPr>
          </a:p>
          <a:p>
            <a:pPr lvl="3" marL="1728000" indent="-216000">
              <a:lnSpc>
                <a:spcPct val="115000"/>
              </a:lnSpc>
              <a:buClr>
                <a:srgbClr val="eeeeee"/>
              </a:buClr>
              <a:buSzPct val="75000"/>
              <a:buFont typeface="Symbol" charset="2"/>
              <a:buChar char=""/>
            </a:pPr>
            <a:r>
              <a:rPr b="0" lang="es-ES" sz="2000" strike="noStrike" u="none">
                <a:solidFill>
                  <a:srgbClr val="666666"/>
                </a:solidFill>
                <a:uFillTx/>
                <a:latin typeface="Arial"/>
              </a:rPr>
              <a:t>Quatrième niveau de plan</a:t>
            </a:r>
            <a:endParaRPr b="0" lang="es-ES" sz="2000" strike="noStrike" u="none">
              <a:solidFill>
                <a:srgbClr val="666666"/>
              </a:solidFill>
              <a:uFillTx/>
              <a:latin typeface="Arial"/>
            </a:endParaRPr>
          </a:p>
          <a:p>
            <a:pPr lvl="4" marL="2160000" indent="-216000">
              <a:lnSpc>
                <a:spcPct val="115000"/>
              </a:lnSpc>
              <a:buClr>
                <a:srgbClr val="eeeeee"/>
              </a:buClr>
              <a:buSzPct val="45000"/>
              <a:buFont typeface="Symbol" charset="2"/>
              <a:buChar char=""/>
            </a:pPr>
            <a:r>
              <a:rPr b="0" lang="es-ES" sz="2000" strike="noStrike" u="none">
                <a:solidFill>
                  <a:srgbClr val="666666"/>
                </a:solidFill>
                <a:uFillTx/>
                <a:latin typeface="Arial"/>
              </a:rPr>
              <a:t>Cinquième niveau de plan</a:t>
            </a:r>
            <a:endParaRPr b="0" lang="es-ES" sz="2000" strike="noStrike" u="none">
              <a:solidFill>
                <a:srgbClr val="666666"/>
              </a:solidFill>
              <a:uFillTx/>
              <a:latin typeface="Arial"/>
            </a:endParaRPr>
          </a:p>
          <a:p>
            <a:pPr lvl="5" marL="2592000" indent="-216000">
              <a:lnSpc>
                <a:spcPct val="115000"/>
              </a:lnSpc>
              <a:buClr>
                <a:srgbClr val="eeeeee"/>
              </a:buClr>
              <a:buSzPct val="45000"/>
              <a:buFont typeface="Symbol" charset="2"/>
              <a:buChar char=""/>
            </a:pPr>
            <a:r>
              <a:rPr b="0" lang="es-ES" sz="2000" strike="noStrike" u="none">
                <a:solidFill>
                  <a:srgbClr val="666666"/>
                </a:solidFill>
                <a:uFillTx/>
                <a:latin typeface="Arial"/>
              </a:rPr>
              <a:t>Sixième niveau de plan</a:t>
            </a:r>
            <a:endParaRPr b="0" lang="es-ES" sz="2000" strike="noStrike" u="none">
              <a:solidFill>
                <a:srgbClr val="666666"/>
              </a:solidFill>
              <a:uFillTx/>
              <a:latin typeface="Arial"/>
            </a:endParaRPr>
          </a:p>
          <a:p>
            <a:pPr lvl="6" marL="3024000" indent="-216000">
              <a:lnSpc>
                <a:spcPct val="115000"/>
              </a:lnSpc>
              <a:buClr>
                <a:srgbClr val="eeeeee"/>
              </a:buClr>
              <a:buSzPct val="45000"/>
              <a:buFont typeface="Symbol" charset="2"/>
              <a:buChar char=""/>
            </a:pPr>
            <a:r>
              <a:rPr b="0" lang="es-ES" sz="2000" strike="noStrike" u="none">
                <a:solidFill>
                  <a:srgbClr val="666666"/>
                </a:solidFill>
                <a:uFillTx/>
                <a:latin typeface="Arial"/>
              </a:rPr>
              <a:t>Septième niveau de plan</a:t>
            </a:r>
            <a:endParaRPr b="0" lang="es-ES" sz="2000" strike="noStrike" u="none">
              <a:solidFill>
                <a:srgbClr val="666666"/>
              </a:solidFill>
              <a:uFillTx/>
              <a:latin typeface="Arial"/>
            </a:endParaRPr>
          </a:p>
        </p:txBody>
      </p:sp>
      <p:pic>
        <p:nvPicPr>
          <p:cNvPr id="120" name="" descr=""/>
          <p:cNvPicPr/>
          <p:nvPr/>
        </p:nvPicPr>
        <p:blipFill>
          <a:blip r:embed="rId2"/>
          <a:stretch/>
        </p:blipFill>
        <p:spPr>
          <a:xfrm>
            <a:off x="72000" y="4608000"/>
            <a:ext cx="771840" cy="10080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71" r:id="rId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2faec"/>
        </a:solidFill>
      </p:bgPr>
    </p:bg>
    <p:spTree>
      <p:nvGrpSpPr>
        <p:cNvPr id="1" name=""/>
        <p:cNvGrpSpPr/>
        <p:nvPr/>
      </p:nvGrpSpPr>
      <p:grpSpPr>
        <a:xfrm>
          <a:off x="0" y="0"/>
          <a:ext cx="0" cy="0"/>
          <a:chOff x="0" y="0"/>
          <a:chExt cx="0" cy="0"/>
        </a:xfrm>
      </p:grpSpPr>
      <p:sp>
        <p:nvSpPr>
          <p:cNvPr id="123" name="bandeau-fin-partie"/>
          <p:cNvSpPr/>
          <p:nvPr/>
        </p:nvSpPr>
        <p:spPr>
          <a:xfrm>
            <a:off x="0" y="684000"/>
            <a:ext cx="10080000" cy="216000"/>
          </a:xfrm>
          <a:prstGeom prst="rect">
            <a:avLst/>
          </a:prstGeom>
          <a:solidFill>
            <a:srgbClr val="0f417a"/>
          </a:solidFill>
          <a:ln w="0">
            <a:noFill/>
          </a:ln>
        </p:spPr>
        <p:style>
          <a:lnRef idx="0"/>
          <a:fillRef idx="0"/>
          <a:effectRef idx="0"/>
          <a:fontRef idx="minor"/>
        </p:style>
        <p:txBody>
          <a:bodyPr wrap="none" lIns="0" rIns="0" tIns="0" bIns="0" anchor="ctr">
            <a:noAutofit/>
          </a:bodyPr>
          <a:p>
            <a:endParaRPr b="1" lang="es-ES" sz="1400" strike="noStrike" u="none">
              <a:solidFill>
                <a:srgbClr val="ffffff"/>
              </a:solidFill>
              <a:uFillTx/>
              <a:latin typeface="Arial"/>
            </a:endParaRPr>
          </a:p>
        </p:txBody>
      </p:sp>
      <p:sp>
        <p:nvSpPr>
          <p:cNvPr id="124" name="PlaceHolder 1"/>
          <p:cNvSpPr>
            <a:spLocks noGrp="1"/>
          </p:cNvSpPr>
          <p:nvPr>
            <p:ph type="title"/>
          </p:nvPr>
        </p:nvSpPr>
        <p:spPr>
          <a:xfrm>
            <a:off x="2880000" y="2448000"/>
            <a:ext cx="5400000" cy="900000"/>
          </a:xfrm>
          <a:prstGeom prst="rect">
            <a:avLst/>
          </a:prstGeom>
          <a:noFill/>
          <a:ln w="0">
            <a:noFill/>
          </a:ln>
        </p:spPr>
        <p:txBody>
          <a:bodyPr lIns="0" rIns="0" tIns="0" bIns="0" anchor="b">
            <a:noAutofit/>
          </a:bodyPr>
          <a:p>
            <a:pPr indent="0">
              <a:buNone/>
            </a:pPr>
            <a:r>
              <a:rPr b="1" lang="es-ES" sz="2600" strike="noStrike" u="none" cap="all">
                <a:solidFill>
                  <a:srgbClr val="0f417a"/>
                </a:solidFill>
                <a:uFillTx/>
                <a:latin typeface="Liberation Sans Narrow"/>
              </a:rPr>
              <a:t>Cliquez pour éditer le format du texte-titre</a:t>
            </a:r>
            <a:endParaRPr b="1" lang="es-ES" sz="2600" strike="noStrike" u="none" cap="all">
              <a:solidFill>
                <a:srgbClr val="0f417a"/>
              </a:solidFill>
              <a:uFillTx/>
              <a:latin typeface="Liberation Sans Narrow"/>
            </a:endParaRPr>
          </a:p>
        </p:txBody>
      </p:sp>
      <p:sp>
        <p:nvSpPr>
          <p:cNvPr id="125" name="PlaceHolder 2"/>
          <p:cNvSpPr>
            <a:spLocks noGrp="1"/>
          </p:cNvSpPr>
          <p:nvPr>
            <p:ph type="body"/>
          </p:nvPr>
        </p:nvSpPr>
        <p:spPr>
          <a:xfrm>
            <a:off x="2933640" y="3429000"/>
            <a:ext cx="5305320" cy="1357560"/>
          </a:xfrm>
          <a:prstGeom prst="rect">
            <a:avLst/>
          </a:prstGeom>
          <a:noFill/>
          <a:ln w="0">
            <a:noFill/>
          </a:ln>
        </p:spPr>
        <p:txBody>
          <a:bodyPr lIns="0" rIns="0" tIns="0" bIns="0" anchor="t">
            <a:normAutofit fontScale="47500" lnSpcReduction="19999"/>
          </a:bodyPr>
          <a:p>
            <a:pPr marL="432000" indent="-324000">
              <a:spcBef>
                <a:spcPts val="1417"/>
              </a:spcBef>
              <a:buClr>
                <a:srgbClr val="000000"/>
              </a:buClr>
              <a:buSzPct val="45000"/>
              <a:buFont typeface="Wingdings" charset="2"/>
              <a:buChar char=""/>
            </a:pPr>
            <a:r>
              <a:rPr b="0" lang="es-ES" sz="3200" strike="noStrike" u="none">
                <a:solidFill>
                  <a:srgbClr val="000000"/>
                </a:solidFill>
                <a:uFillTx/>
                <a:latin typeface="Arial"/>
              </a:rPr>
              <a:t>Cliquez pour éditer le format du plan de texte</a:t>
            </a:r>
            <a:endParaRPr b="0" lang="es-ES" sz="32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s-ES" sz="2800" strike="noStrike" u="none">
                <a:solidFill>
                  <a:srgbClr val="000000"/>
                </a:solidFill>
                <a:uFillTx/>
                <a:latin typeface="Arial"/>
              </a:rPr>
              <a:t>Second niveau de plan</a:t>
            </a:r>
            <a:endParaRPr b="0" lang="es-ES" sz="2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s-ES" sz="2400" strike="noStrike" u="none">
                <a:solidFill>
                  <a:srgbClr val="000000"/>
                </a:solidFill>
                <a:uFillTx/>
                <a:latin typeface="Arial"/>
              </a:rPr>
              <a:t>Troisième niveau de plan</a:t>
            </a:r>
            <a:endParaRPr b="0" lang="es-ES" sz="24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s-ES" sz="2000" strike="noStrike" u="none">
                <a:solidFill>
                  <a:srgbClr val="000000"/>
                </a:solidFill>
                <a:uFillTx/>
                <a:latin typeface="Arial"/>
              </a:rPr>
              <a:t>Quatrième niveau de plan</a:t>
            </a:r>
            <a:endParaRPr b="0" lang="es-ES" sz="20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s-ES" sz="2000" strike="noStrike" u="none">
                <a:solidFill>
                  <a:srgbClr val="000000"/>
                </a:solidFill>
                <a:uFillTx/>
                <a:latin typeface="Arial"/>
              </a:rPr>
              <a:t>Cinquième niveau de plan</a:t>
            </a:r>
            <a:endParaRPr b="0" lang="es-ES" sz="20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s-ES" sz="2000" strike="noStrike" u="none">
                <a:solidFill>
                  <a:srgbClr val="000000"/>
                </a:solidFill>
                <a:uFillTx/>
                <a:latin typeface="Arial"/>
              </a:rPr>
              <a:t>Sixième niveau de plan</a:t>
            </a:r>
            <a:endParaRPr b="0" lang="es-ES" sz="20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s-ES" sz="2000" strike="noStrike" u="none">
                <a:solidFill>
                  <a:srgbClr val="000000"/>
                </a:solidFill>
                <a:uFillTx/>
                <a:latin typeface="Arial"/>
              </a:rPr>
              <a:t>Septième niveau de plan</a:t>
            </a:r>
            <a:endParaRPr b="0" lang="es-ES" sz="2000" strike="noStrike" u="none">
              <a:solidFill>
                <a:srgbClr val="000000"/>
              </a:solidFill>
              <a:uFillTx/>
              <a:latin typeface="Arial"/>
            </a:endParaRPr>
          </a:p>
        </p:txBody>
      </p:sp>
      <p:sp>
        <p:nvSpPr>
          <p:cNvPr id="126" name="Marge-Haute-Partie"/>
          <p:cNvSpPr/>
          <p:nvPr/>
        </p:nvSpPr>
        <p:spPr>
          <a:xfrm>
            <a:off x="0" y="0"/>
            <a:ext cx="10080000" cy="684000"/>
          </a:xfrm>
          <a:prstGeom prst="rect">
            <a:avLst/>
          </a:prstGeom>
          <a:solidFill>
            <a:srgbClr val="e8e8e8"/>
          </a:solidFill>
          <a:ln w="0">
            <a:noFill/>
          </a:ln>
        </p:spPr>
        <p:style>
          <a:lnRef idx="0"/>
          <a:fillRef idx="0"/>
          <a:effectRef idx="0"/>
          <a:fontRef idx="minor"/>
        </p:style>
        <p:txBody>
          <a:bodyPr wrap="none" lIns="0" rIns="0" tIns="0" bIns="0" anchor="ctr">
            <a:noAutofit/>
          </a:bodyPr>
          <a:p>
            <a:endParaRPr b="1" lang="es-ES" sz="1400" strike="noStrike" u="none">
              <a:solidFill>
                <a:srgbClr val="000000"/>
              </a:solidFill>
              <a:uFillTx/>
              <a:latin typeface="Arial"/>
            </a:endParaRPr>
          </a:p>
        </p:txBody>
      </p:sp>
      <p:sp>
        <p:nvSpPr>
          <p:cNvPr id="127" name=""/>
          <p:cNvSpPr/>
          <p:nvPr/>
        </p:nvSpPr>
        <p:spPr>
          <a:xfrm>
            <a:off x="552240" y="1857600"/>
            <a:ext cx="1562040" cy="1305000"/>
          </a:xfrm>
          <a:prstGeom prst="rect">
            <a:avLst/>
          </a:prstGeom>
          <a:noFill/>
          <a:ln w="0">
            <a:noFill/>
          </a:ln>
        </p:spPr>
        <p:style>
          <a:lnRef idx="0"/>
          <a:fillRef idx="0"/>
          <a:effectRef idx="0"/>
          <a:fontRef idx="minor"/>
        </p:style>
        <p:txBody>
          <a:bodyPr wrap="none" lIns="0" rIns="0" tIns="0" bIns="0" anchor="ctr">
            <a:noAutofit/>
          </a:bodyPr>
          <a:p>
            <a:pPr algn="ctr"/>
            <a:endParaRPr b="1" lang="es-ES" sz="7500" strike="noStrike" u="none">
              <a:solidFill>
                <a:srgbClr val="0f417a"/>
              </a:solidFill>
              <a:uFillTx/>
              <a:latin typeface="Liberation Sans Narrow"/>
            </a:endParaRPr>
          </a:p>
        </p:txBody>
      </p:sp>
      <p:sp>
        <p:nvSpPr>
          <p:cNvPr id="128" name=""/>
          <p:cNvSpPr/>
          <p:nvPr/>
        </p:nvSpPr>
        <p:spPr>
          <a:xfrm>
            <a:off x="2880000" y="3348000"/>
            <a:ext cx="5358960" cy="0"/>
          </a:xfrm>
          <a:prstGeom prst="line">
            <a:avLst/>
          </a:prstGeom>
          <a:ln w="0">
            <a:noFill/>
          </a:ln>
        </p:spPr>
        <p:style>
          <a:lnRef idx="0"/>
          <a:fillRef idx="0"/>
          <a:effectRef idx="0"/>
          <a:fontRef idx="minor"/>
        </p:style>
        <p:txBody>
          <a:bodyPr lIns="0" rIns="0" tIns="0" bIns="0" anchor="ctr">
            <a:noAutofit/>
          </a:bodyPr>
          <a:p>
            <a:pPr algn="r"/>
            <a:endParaRPr b="1" lang="es-ES" sz="800" strike="noStrike" u="none" cap="all">
              <a:solidFill>
                <a:srgbClr val="ffc300"/>
              </a:solidFill>
              <a:uFillTx/>
              <a:latin typeface="Arial"/>
            </a:endParaRPr>
          </a:p>
        </p:txBody>
      </p:sp>
      <p:sp>
        <p:nvSpPr>
          <p:cNvPr id="129" name="PlaceHolder 3"/>
          <p:cNvSpPr>
            <a:spLocks noGrp="1"/>
          </p:cNvSpPr>
          <p:nvPr>
            <p:ph type="sldNum" idx="22"/>
          </p:nvPr>
        </p:nvSpPr>
        <p:spPr>
          <a:xfrm>
            <a:off x="9360000" y="684000"/>
            <a:ext cx="720000" cy="216000"/>
          </a:xfrm>
          <a:prstGeom prst="rect">
            <a:avLst/>
          </a:prstGeom>
          <a:noFill/>
          <a:ln w="0">
            <a:noFill/>
          </a:ln>
        </p:spPr>
        <p:txBody>
          <a:bodyPr lIns="0" rIns="0" tIns="0" bIns="0" anchor="ctr">
            <a:noAutofit/>
          </a:bodyPr>
          <a:lstStyle>
            <a:lvl1pPr indent="0" algn="r">
              <a:buNone/>
              <a:defRPr b="1" lang="es-ES" sz="800" strike="noStrike" u="none" cap="all">
                <a:solidFill>
                  <a:srgbClr val="ffc300"/>
                </a:solidFill>
                <a:uFillTx/>
                <a:latin typeface="Arial"/>
              </a:defRPr>
            </a:lvl1pPr>
          </a:lstStyle>
          <a:p>
            <a:pPr indent="0" algn="r">
              <a:buNone/>
            </a:pPr>
            <a:fld id="{FC5852DC-7E2D-473F-A2EF-94B229571AAD}" type="slidenum">
              <a:rPr b="1" lang="es-ES" sz="800" strike="noStrike" u="none" cap="all">
                <a:solidFill>
                  <a:srgbClr val="ffc300"/>
                </a:solidFill>
                <a:uFillTx/>
                <a:latin typeface="Arial"/>
              </a:rPr>
              <a:t>&lt;numéro&gt;</a:t>
            </a:fld>
            <a:endParaRPr b="1" lang="es-ES" sz="800" strike="noStrike" u="none" cap="all">
              <a:solidFill>
                <a:srgbClr val="ffc300"/>
              </a:solidFill>
              <a:uFillTx/>
              <a:latin typeface="Arial"/>
            </a:endParaRPr>
          </a:p>
        </p:txBody>
      </p:sp>
      <p:sp>
        <p:nvSpPr>
          <p:cNvPr id="130" name=""/>
          <p:cNvSpPr/>
          <p:nvPr/>
        </p:nvSpPr>
        <p:spPr>
          <a:xfrm>
            <a:off x="2880000" y="3348000"/>
            <a:ext cx="4797000" cy="0"/>
          </a:xfrm>
          <a:prstGeom prst="line">
            <a:avLst/>
          </a:prstGeom>
          <a:ln w="0">
            <a:solidFill>
              <a:srgbClr val="0c3a5a"/>
            </a:solidFill>
          </a:ln>
        </p:spPr>
        <p:style>
          <a:lnRef idx="0"/>
          <a:fillRef idx="0"/>
          <a:effectRef idx="0"/>
          <a:fontRef idx="minor"/>
        </p:style>
        <p:txBody>
          <a:bodyPr lIns="0" rIns="0" tIns="0" bIns="0" anchor="ctr">
            <a:noAutofit/>
          </a:bodyPr>
          <a:p>
            <a:pPr algn="r"/>
            <a:endParaRPr b="1" lang="es-ES" sz="800" strike="noStrike" u="none" cap="all">
              <a:solidFill>
                <a:srgbClr val="ffc300"/>
              </a:solidFill>
              <a:uFillTx/>
              <a:latin typeface="Arial"/>
            </a:endParaRPr>
          </a:p>
        </p:txBody>
      </p:sp>
      <p:pic>
        <p:nvPicPr>
          <p:cNvPr id="131" name="Insee-signature-diapo-partie" descr=""/>
          <p:cNvPicPr/>
          <p:nvPr/>
        </p:nvPicPr>
        <p:blipFill>
          <a:blip r:embed="rId2"/>
          <a:stretch/>
        </p:blipFill>
        <p:spPr>
          <a:xfrm>
            <a:off x="144000" y="0"/>
            <a:ext cx="1252800" cy="540000"/>
          </a:xfrm>
          <a:prstGeom prst="rect">
            <a:avLst/>
          </a:prstGeom>
          <a:noFill/>
          <a:ln w="0">
            <a:noFill/>
          </a:ln>
        </p:spPr>
      </p:pic>
      <p:sp>
        <p:nvSpPr>
          <p:cNvPr id="132" name="Marge-Haute-Sommaire"/>
          <p:cNvSpPr/>
          <p:nvPr/>
        </p:nvSpPr>
        <p:spPr>
          <a:xfrm>
            <a:off x="0" y="0"/>
            <a:ext cx="10080000" cy="684000"/>
          </a:xfrm>
          <a:prstGeom prst="rect">
            <a:avLst/>
          </a:prstGeom>
          <a:solidFill>
            <a:srgbClr val="e8e8e8"/>
          </a:solidFill>
          <a:ln w="0">
            <a:noFill/>
          </a:ln>
        </p:spPr>
        <p:style>
          <a:lnRef idx="0"/>
          <a:fillRef idx="0"/>
          <a:effectRef idx="0"/>
          <a:fontRef idx="minor"/>
        </p:style>
        <p:txBody>
          <a:bodyPr wrap="none" lIns="0" rIns="0" tIns="0" bIns="0" anchor="ctr">
            <a:noAutofit/>
          </a:bodyPr>
          <a:p>
            <a:endParaRPr b="1" lang="es-ES" sz="1400" strike="noStrike" u="none">
              <a:solidFill>
                <a:srgbClr val="c9211e"/>
              </a:solidFill>
              <a:uFillTx/>
              <a:latin typeface="Arial"/>
            </a:endParaRPr>
          </a:p>
        </p:txBody>
      </p:sp>
    </p:spTree>
  </p:cSld>
  <p:clrMap bg1="lt1" tx1="dk1" bg2="lt2" tx2="dk2" accent1="accent1" accent2="accent2" accent3="accent3" accent4="accent4" accent5="accent5" accent6="accent6" hlink="hlink" folHlink="folHlink"/>
  <p:sldLayoutIdLst>
    <p:sldLayoutId id="2147483673" r:id="rId3"/>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Marge_Haute-Contenu"/>
          <p:cNvSpPr/>
          <p:nvPr/>
        </p:nvSpPr>
        <p:spPr>
          <a:xfrm>
            <a:off x="0" y="0"/>
            <a:ext cx="10080000" cy="684000"/>
          </a:xfrm>
          <a:prstGeom prst="rect">
            <a:avLst/>
          </a:prstGeom>
          <a:solidFill>
            <a:srgbClr val="e8e8e8"/>
          </a:solidFill>
          <a:ln w="0">
            <a:noFill/>
          </a:ln>
        </p:spPr>
        <p:style>
          <a:lnRef idx="0"/>
          <a:fillRef idx="0"/>
          <a:effectRef idx="0"/>
          <a:fontRef idx="minor"/>
        </p:style>
        <p:txBody>
          <a:bodyPr wrap="none" lIns="0" rIns="0" tIns="0" bIns="0" anchor="ctr">
            <a:noAutofit/>
          </a:bodyPr>
          <a:p>
            <a:endParaRPr b="1" lang="es-ES" sz="1400" strike="noStrike" u="none">
              <a:solidFill>
                <a:srgbClr val="000000"/>
              </a:solidFill>
              <a:uFillTx/>
              <a:latin typeface="Arial"/>
            </a:endParaRPr>
          </a:p>
        </p:txBody>
      </p:sp>
      <p:sp>
        <p:nvSpPr>
          <p:cNvPr id="136" name="PlaceHolder 1"/>
          <p:cNvSpPr>
            <a:spLocks noGrp="1"/>
          </p:cNvSpPr>
          <p:nvPr>
            <p:ph type="body"/>
          </p:nvPr>
        </p:nvSpPr>
        <p:spPr>
          <a:xfrm>
            <a:off x="504000" y="1326600"/>
            <a:ext cx="9071640" cy="3921840"/>
          </a:xfrm>
          <a:prstGeom prst="rect">
            <a:avLst/>
          </a:prstGeom>
          <a:noFill/>
          <a:ln w="0">
            <a:noFill/>
          </a:ln>
        </p:spPr>
        <p:txBody>
          <a:bodyPr lIns="0" rIns="0" tIns="0" bIns="0" anchor="t">
            <a:normAutofit/>
          </a:bodyPr>
          <a:p>
            <a:pPr marL="432000" indent="0">
              <a:spcBef>
                <a:spcPts val="1151"/>
              </a:spcBef>
            </a:pPr>
            <a:r>
              <a:rPr b="1" lang="es-ES" sz="2600" strike="noStrike" u="none" cap="all">
                <a:solidFill>
                  <a:srgbClr val="0f417a"/>
                </a:solidFill>
                <a:uFillTx/>
                <a:latin typeface="Arial"/>
              </a:rPr>
              <a:t>Cliquez pour éditer le format du plan de texte</a:t>
            </a:r>
            <a:endParaRPr b="1" lang="es-ES" sz="2600" strike="noStrike" u="none" cap="all">
              <a:solidFill>
                <a:srgbClr val="0f417a"/>
              </a:solidFill>
              <a:uFillTx/>
              <a:latin typeface="Arial"/>
            </a:endParaRPr>
          </a:p>
          <a:p>
            <a:pPr lvl="1" marL="864000" indent="-324000">
              <a:spcBef>
                <a:spcPts val="1134"/>
              </a:spcBef>
              <a:buClr>
                <a:srgbClr val="286ac7"/>
              </a:buClr>
              <a:buFont typeface="Symbol" charset="2"/>
              <a:buChar char=""/>
            </a:pPr>
            <a:r>
              <a:rPr b="1" lang="es-ES" sz="2200" strike="noStrike" u="none">
                <a:solidFill>
                  <a:srgbClr val="5b8ed4"/>
                </a:solidFill>
                <a:uFillTx/>
                <a:latin typeface="Arial"/>
              </a:rPr>
              <a:t>Second niveau de plan</a:t>
            </a:r>
            <a:endParaRPr b="1" lang="es-ES" sz="2200" strike="noStrike" u="none">
              <a:solidFill>
                <a:srgbClr val="5b8ed4"/>
              </a:solidFill>
              <a:uFillTx/>
              <a:latin typeface="Arial"/>
            </a:endParaRPr>
          </a:p>
          <a:p>
            <a:pPr lvl="2" marL="1296000" indent="-288000">
              <a:spcBef>
                <a:spcPts val="850"/>
              </a:spcBef>
              <a:buClr>
                <a:srgbClr val="646363"/>
              </a:buClr>
              <a:buSzPct val="65000"/>
              <a:buFont typeface="Wingdings" charset="2"/>
              <a:buChar char=""/>
            </a:pPr>
            <a:r>
              <a:rPr b="1" lang="es-ES" sz="2000" strike="noStrike" u="none">
                <a:solidFill>
                  <a:srgbClr val="b0aeae"/>
                </a:solidFill>
                <a:uFillTx/>
                <a:latin typeface="Arial"/>
              </a:rPr>
              <a:t>Troisième niveau de plan</a:t>
            </a:r>
            <a:endParaRPr b="1" lang="es-ES" sz="2000" strike="noStrike" u="none">
              <a:solidFill>
                <a:srgbClr val="b0aeae"/>
              </a:solidFill>
              <a:uFillTx/>
              <a:latin typeface="Arial"/>
            </a:endParaRPr>
          </a:p>
          <a:p>
            <a:pPr lvl="3" marL="1728000" indent="-216000">
              <a:spcBef>
                <a:spcPts val="567"/>
              </a:spcBef>
              <a:buClr>
                <a:srgbClr val="0c3a5a"/>
              </a:buClr>
              <a:buSzPct val="75000"/>
              <a:buFont typeface="Symbol" charset="2"/>
              <a:buChar char=""/>
            </a:pPr>
            <a:r>
              <a:rPr b="1" lang="es-ES" sz="1800" strike="noStrike" u="none">
                <a:solidFill>
                  <a:srgbClr val="0c3a5a"/>
                </a:solidFill>
                <a:uFillTx/>
                <a:latin typeface="Arial"/>
              </a:rPr>
              <a:t>Quatrième niveau de plan</a:t>
            </a:r>
            <a:endParaRPr b="1" lang="es-ES" sz="1800" strike="noStrike" u="none">
              <a:solidFill>
                <a:srgbClr val="0c3a5a"/>
              </a:solidFill>
              <a:uFillTx/>
              <a:latin typeface="Arial"/>
            </a:endParaRPr>
          </a:p>
          <a:p>
            <a:pPr lvl="4" marL="2160000" indent="-216000">
              <a:spcBef>
                <a:spcPts val="283"/>
              </a:spcBef>
              <a:buClr>
                <a:srgbClr val="0c3a5a"/>
              </a:buClr>
              <a:buSzPct val="45000"/>
              <a:buFont typeface="Wingdings" charset="2"/>
              <a:buChar char=""/>
            </a:pPr>
            <a:r>
              <a:rPr b="1" lang="es-ES" sz="1800" strike="noStrike" u="none">
                <a:solidFill>
                  <a:srgbClr val="0c3a5a"/>
                </a:solidFill>
                <a:uFillTx/>
                <a:latin typeface="Arial"/>
              </a:rPr>
              <a:t>Cinquième niveau de plan</a:t>
            </a:r>
            <a:endParaRPr b="1" lang="es-ES" sz="1800" strike="noStrike" u="none">
              <a:solidFill>
                <a:srgbClr val="0c3a5a"/>
              </a:solidFill>
              <a:uFillTx/>
              <a:latin typeface="Arial"/>
            </a:endParaRPr>
          </a:p>
          <a:p>
            <a:pPr lvl="5" marL="2592000" indent="-216000">
              <a:spcBef>
                <a:spcPts val="283"/>
              </a:spcBef>
              <a:buClr>
                <a:srgbClr val="0c3a5a"/>
              </a:buClr>
              <a:buSzPct val="45000"/>
              <a:buFont typeface="Wingdings" charset="2"/>
              <a:buChar char=""/>
            </a:pPr>
            <a:r>
              <a:rPr b="1" lang="es-ES" sz="1600" strike="noStrike" u="none">
                <a:solidFill>
                  <a:srgbClr val="0c3a5a"/>
                </a:solidFill>
                <a:uFillTx/>
                <a:latin typeface="Arial"/>
              </a:rPr>
              <a:t>Sixième niveau de plan</a:t>
            </a:r>
            <a:endParaRPr b="1" lang="es-ES" sz="1600" strike="noStrike" u="none">
              <a:solidFill>
                <a:srgbClr val="0c3a5a"/>
              </a:solidFill>
              <a:uFillTx/>
              <a:latin typeface="Arial"/>
            </a:endParaRPr>
          </a:p>
          <a:p>
            <a:pPr lvl="6" marL="3024000" indent="-216000">
              <a:spcBef>
                <a:spcPts val="283"/>
              </a:spcBef>
              <a:buClr>
                <a:srgbClr val="0c3a5a"/>
              </a:buClr>
              <a:buSzPct val="45000"/>
              <a:buFont typeface="Wingdings" charset="2"/>
              <a:buChar char=""/>
            </a:pPr>
            <a:r>
              <a:rPr b="1" lang="es-ES" sz="1600" strike="noStrike" u="none">
                <a:solidFill>
                  <a:srgbClr val="0c3a5a"/>
                </a:solidFill>
                <a:uFillTx/>
                <a:latin typeface="Arial"/>
              </a:rPr>
              <a:t>Septième niveau de plan</a:t>
            </a:r>
            <a:endParaRPr b="1" lang="es-ES" sz="1600" strike="noStrike" u="none">
              <a:solidFill>
                <a:srgbClr val="0c3a5a"/>
              </a:solidFill>
              <a:uFillTx/>
              <a:latin typeface="Arial"/>
            </a:endParaRPr>
          </a:p>
        </p:txBody>
      </p:sp>
      <p:sp>
        <p:nvSpPr>
          <p:cNvPr id="137" name="Bandeau-Fin-Contenu"/>
          <p:cNvSpPr/>
          <p:nvPr/>
        </p:nvSpPr>
        <p:spPr>
          <a:xfrm>
            <a:off x="0" y="684000"/>
            <a:ext cx="10080000" cy="216000"/>
          </a:xfrm>
          <a:prstGeom prst="rect">
            <a:avLst/>
          </a:prstGeom>
          <a:solidFill>
            <a:srgbClr val="0f417a"/>
          </a:solidFill>
          <a:ln w="0">
            <a:noFill/>
          </a:ln>
        </p:spPr>
        <p:style>
          <a:lnRef idx="0"/>
          <a:fillRef idx="0"/>
          <a:effectRef idx="0"/>
          <a:fontRef idx="minor"/>
        </p:style>
        <p:txBody>
          <a:bodyPr wrap="none" lIns="0" rIns="0" tIns="0" bIns="0" anchor="ctr">
            <a:noAutofit/>
          </a:bodyPr>
          <a:p>
            <a:endParaRPr b="1" lang="es-ES" sz="1400" strike="noStrike" u="none">
              <a:solidFill>
                <a:srgbClr val="ffffff"/>
              </a:solidFill>
              <a:uFillTx/>
              <a:latin typeface="Arial"/>
            </a:endParaRPr>
          </a:p>
        </p:txBody>
      </p:sp>
      <p:pic>
        <p:nvPicPr>
          <p:cNvPr id="138" name="Insee-signature-diapo-contenu" descr=""/>
          <p:cNvPicPr/>
          <p:nvPr/>
        </p:nvPicPr>
        <p:blipFill>
          <a:blip r:embed="rId2"/>
          <a:stretch/>
        </p:blipFill>
        <p:spPr>
          <a:xfrm>
            <a:off x="144000" y="0"/>
            <a:ext cx="1252800" cy="540000"/>
          </a:xfrm>
          <a:prstGeom prst="rect">
            <a:avLst/>
          </a:prstGeom>
          <a:noFill/>
          <a:ln w="0">
            <a:noFill/>
          </a:ln>
        </p:spPr>
      </p:pic>
      <p:sp>
        <p:nvSpPr>
          <p:cNvPr id="139" name="PlaceHolder 2"/>
          <p:cNvSpPr>
            <a:spLocks noGrp="1"/>
          </p:cNvSpPr>
          <p:nvPr>
            <p:ph type="title"/>
          </p:nvPr>
        </p:nvSpPr>
        <p:spPr>
          <a:xfrm>
            <a:off x="1620000" y="0"/>
            <a:ext cx="8280000" cy="648000"/>
          </a:xfrm>
          <a:prstGeom prst="rect">
            <a:avLst/>
          </a:prstGeom>
          <a:noFill/>
          <a:ln w="0">
            <a:noFill/>
          </a:ln>
        </p:spPr>
        <p:txBody>
          <a:bodyPr lIns="0" rIns="0" tIns="0" bIns="0" anchor="ctr">
            <a:noAutofit/>
          </a:bodyPr>
          <a:p>
            <a:pPr indent="0" algn="r">
              <a:buNone/>
            </a:pPr>
            <a:r>
              <a:rPr b="1" lang="es-ES" sz="2400" strike="noStrike" u="none" cap="all">
                <a:solidFill>
                  <a:srgbClr val="646363"/>
                </a:solidFill>
                <a:uFillTx/>
                <a:latin typeface="Liberation Sans Narrow"/>
              </a:rPr>
              <a:t>Cliquez pour éditer le format du texte-titre</a:t>
            </a:r>
            <a:endParaRPr b="1" lang="es-ES" sz="2400" strike="noStrike" u="none" cap="all">
              <a:solidFill>
                <a:srgbClr val="646363"/>
              </a:solidFill>
              <a:uFillTx/>
              <a:latin typeface="Liberation Sans Narrow"/>
            </a:endParaRPr>
          </a:p>
        </p:txBody>
      </p:sp>
      <p:pic>
        <p:nvPicPr>
          <p:cNvPr id="140" name="" descr=""/>
          <p:cNvPicPr/>
          <p:nvPr/>
        </p:nvPicPr>
        <p:blipFill>
          <a:blip r:embed="rId3"/>
          <a:stretch/>
        </p:blipFill>
        <p:spPr>
          <a:xfrm>
            <a:off x="9331200" y="4932000"/>
            <a:ext cx="753120" cy="75312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75" r:id="rId4"/>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Marge_Haute-Contenu"/>
          <p:cNvSpPr/>
          <p:nvPr/>
        </p:nvSpPr>
        <p:spPr>
          <a:xfrm>
            <a:off x="0" y="0"/>
            <a:ext cx="10080000" cy="684000"/>
          </a:xfrm>
          <a:prstGeom prst="rect">
            <a:avLst/>
          </a:prstGeom>
          <a:solidFill>
            <a:srgbClr val="e8e8e8"/>
          </a:solidFill>
          <a:ln w="0">
            <a:noFill/>
          </a:ln>
        </p:spPr>
        <p:style>
          <a:lnRef idx="0"/>
          <a:fillRef idx="0"/>
          <a:effectRef idx="0"/>
          <a:fontRef idx="minor"/>
        </p:style>
        <p:txBody>
          <a:bodyPr wrap="none" lIns="0" rIns="0" tIns="0" bIns="0" anchor="ctr">
            <a:noAutofit/>
          </a:bodyPr>
          <a:p>
            <a:endParaRPr b="1" lang="es-ES" sz="1400" strike="noStrike" u="none">
              <a:solidFill>
                <a:srgbClr val="000000"/>
              </a:solidFill>
              <a:uFillTx/>
              <a:latin typeface="Arial"/>
            </a:endParaRPr>
          </a:p>
        </p:txBody>
      </p:sp>
      <p:sp>
        <p:nvSpPr>
          <p:cNvPr id="144" name="PlaceHolder 1"/>
          <p:cNvSpPr>
            <a:spLocks noGrp="1"/>
          </p:cNvSpPr>
          <p:nvPr>
            <p:ph type="body"/>
          </p:nvPr>
        </p:nvSpPr>
        <p:spPr>
          <a:xfrm>
            <a:off x="504000" y="1326600"/>
            <a:ext cx="9071640" cy="3921840"/>
          </a:xfrm>
          <a:prstGeom prst="rect">
            <a:avLst/>
          </a:prstGeom>
          <a:noFill/>
          <a:ln w="0">
            <a:noFill/>
          </a:ln>
        </p:spPr>
        <p:txBody>
          <a:bodyPr lIns="0" rIns="0" tIns="0" bIns="0" anchor="t">
            <a:normAutofit/>
          </a:bodyPr>
          <a:p>
            <a:pPr marL="432000" indent="0">
              <a:spcBef>
                <a:spcPts val="1151"/>
              </a:spcBef>
            </a:pPr>
            <a:r>
              <a:rPr b="1" lang="es-ES" sz="2600" strike="noStrike" u="none" cap="all">
                <a:solidFill>
                  <a:srgbClr val="0f417a"/>
                </a:solidFill>
                <a:uFillTx/>
                <a:latin typeface="Arial"/>
              </a:rPr>
              <a:t>Cliquez pour éditer le format du plan de texte</a:t>
            </a:r>
            <a:endParaRPr b="1" lang="es-ES" sz="2600" strike="noStrike" u="none" cap="all">
              <a:solidFill>
                <a:srgbClr val="0f417a"/>
              </a:solidFill>
              <a:uFillTx/>
              <a:latin typeface="Arial"/>
            </a:endParaRPr>
          </a:p>
          <a:p>
            <a:pPr lvl="1" marL="864000" indent="-324000">
              <a:spcBef>
                <a:spcPts val="1134"/>
              </a:spcBef>
              <a:buClr>
                <a:srgbClr val="286ac7"/>
              </a:buClr>
              <a:buFont typeface="Symbol" charset="2"/>
              <a:buChar char=""/>
            </a:pPr>
            <a:r>
              <a:rPr b="1" lang="es-ES" sz="2200" strike="noStrike" u="none">
                <a:solidFill>
                  <a:srgbClr val="5b8ed4"/>
                </a:solidFill>
                <a:uFillTx/>
                <a:latin typeface="Arial"/>
              </a:rPr>
              <a:t>Second niveau de plan</a:t>
            </a:r>
            <a:endParaRPr b="1" lang="es-ES" sz="2200" strike="noStrike" u="none">
              <a:solidFill>
                <a:srgbClr val="5b8ed4"/>
              </a:solidFill>
              <a:uFillTx/>
              <a:latin typeface="Arial"/>
            </a:endParaRPr>
          </a:p>
          <a:p>
            <a:pPr lvl="2" marL="1296000" indent="-288000">
              <a:spcBef>
                <a:spcPts val="850"/>
              </a:spcBef>
              <a:buClr>
                <a:srgbClr val="646363"/>
              </a:buClr>
              <a:buSzPct val="65000"/>
              <a:buFont typeface="Wingdings" charset="2"/>
              <a:buChar char=""/>
            </a:pPr>
            <a:r>
              <a:rPr b="1" lang="es-ES" sz="2000" strike="noStrike" u="none">
                <a:solidFill>
                  <a:srgbClr val="b0aeae"/>
                </a:solidFill>
                <a:uFillTx/>
                <a:latin typeface="Arial"/>
              </a:rPr>
              <a:t>Troisième niveau de plan</a:t>
            </a:r>
            <a:endParaRPr b="1" lang="es-ES" sz="2000" strike="noStrike" u="none">
              <a:solidFill>
                <a:srgbClr val="b0aeae"/>
              </a:solidFill>
              <a:uFillTx/>
              <a:latin typeface="Arial"/>
            </a:endParaRPr>
          </a:p>
          <a:p>
            <a:pPr lvl="3" marL="1728000" indent="-216000">
              <a:spcBef>
                <a:spcPts val="567"/>
              </a:spcBef>
              <a:buClr>
                <a:srgbClr val="0c3a5a"/>
              </a:buClr>
              <a:buSzPct val="75000"/>
              <a:buFont typeface="Symbol" charset="2"/>
              <a:buChar char=""/>
            </a:pPr>
            <a:r>
              <a:rPr b="1" lang="es-ES" sz="1800" strike="noStrike" u="none">
                <a:solidFill>
                  <a:srgbClr val="0c3a5a"/>
                </a:solidFill>
                <a:uFillTx/>
                <a:latin typeface="Arial"/>
              </a:rPr>
              <a:t>Quatrième niveau de plan</a:t>
            </a:r>
            <a:endParaRPr b="1" lang="es-ES" sz="1800" strike="noStrike" u="none">
              <a:solidFill>
                <a:srgbClr val="0c3a5a"/>
              </a:solidFill>
              <a:uFillTx/>
              <a:latin typeface="Arial"/>
            </a:endParaRPr>
          </a:p>
          <a:p>
            <a:pPr lvl="4" marL="2160000" indent="-216000">
              <a:spcBef>
                <a:spcPts val="283"/>
              </a:spcBef>
              <a:buClr>
                <a:srgbClr val="0c3a5a"/>
              </a:buClr>
              <a:buSzPct val="45000"/>
              <a:buFont typeface="Wingdings" charset="2"/>
              <a:buChar char=""/>
            </a:pPr>
            <a:r>
              <a:rPr b="1" lang="es-ES" sz="1800" strike="noStrike" u="none">
                <a:solidFill>
                  <a:srgbClr val="0c3a5a"/>
                </a:solidFill>
                <a:uFillTx/>
                <a:latin typeface="Arial"/>
              </a:rPr>
              <a:t>Cinquième niveau de plan</a:t>
            </a:r>
            <a:endParaRPr b="1" lang="es-ES" sz="1800" strike="noStrike" u="none">
              <a:solidFill>
                <a:srgbClr val="0c3a5a"/>
              </a:solidFill>
              <a:uFillTx/>
              <a:latin typeface="Arial"/>
            </a:endParaRPr>
          </a:p>
          <a:p>
            <a:pPr lvl="5" marL="2592000" indent="-216000">
              <a:spcBef>
                <a:spcPts val="283"/>
              </a:spcBef>
              <a:buClr>
                <a:srgbClr val="0c3a5a"/>
              </a:buClr>
              <a:buSzPct val="45000"/>
              <a:buFont typeface="Wingdings" charset="2"/>
              <a:buChar char=""/>
            </a:pPr>
            <a:r>
              <a:rPr b="1" lang="es-ES" sz="1600" strike="noStrike" u="none">
                <a:solidFill>
                  <a:srgbClr val="0c3a5a"/>
                </a:solidFill>
                <a:uFillTx/>
                <a:latin typeface="Arial"/>
              </a:rPr>
              <a:t>Sixième niveau de plan</a:t>
            </a:r>
            <a:endParaRPr b="1" lang="es-ES" sz="1600" strike="noStrike" u="none">
              <a:solidFill>
                <a:srgbClr val="0c3a5a"/>
              </a:solidFill>
              <a:uFillTx/>
              <a:latin typeface="Arial"/>
            </a:endParaRPr>
          </a:p>
          <a:p>
            <a:pPr lvl="6" marL="3024000" indent="-216000">
              <a:spcBef>
                <a:spcPts val="283"/>
              </a:spcBef>
              <a:buClr>
                <a:srgbClr val="0c3a5a"/>
              </a:buClr>
              <a:buSzPct val="45000"/>
              <a:buFont typeface="Wingdings" charset="2"/>
              <a:buChar char=""/>
            </a:pPr>
            <a:r>
              <a:rPr b="1" lang="es-ES" sz="1600" strike="noStrike" u="none">
                <a:solidFill>
                  <a:srgbClr val="0c3a5a"/>
                </a:solidFill>
                <a:uFillTx/>
                <a:latin typeface="Arial"/>
              </a:rPr>
              <a:t>Septième niveau de plan</a:t>
            </a:r>
            <a:endParaRPr b="1" lang="es-ES" sz="1600" strike="noStrike" u="none">
              <a:solidFill>
                <a:srgbClr val="0c3a5a"/>
              </a:solidFill>
              <a:uFillTx/>
              <a:latin typeface="Arial"/>
            </a:endParaRPr>
          </a:p>
        </p:txBody>
      </p:sp>
      <p:sp>
        <p:nvSpPr>
          <p:cNvPr id="145" name="Bandeau-Fin-Contenu"/>
          <p:cNvSpPr/>
          <p:nvPr/>
        </p:nvSpPr>
        <p:spPr>
          <a:xfrm>
            <a:off x="0" y="684000"/>
            <a:ext cx="10080000" cy="216000"/>
          </a:xfrm>
          <a:prstGeom prst="rect">
            <a:avLst/>
          </a:prstGeom>
          <a:solidFill>
            <a:srgbClr val="0f417a"/>
          </a:solidFill>
          <a:ln w="0">
            <a:noFill/>
          </a:ln>
        </p:spPr>
        <p:style>
          <a:lnRef idx="0"/>
          <a:fillRef idx="0"/>
          <a:effectRef idx="0"/>
          <a:fontRef idx="minor"/>
        </p:style>
        <p:txBody>
          <a:bodyPr wrap="none" lIns="0" rIns="0" tIns="0" bIns="0" anchor="ctr">
            <a:noAutofit/>
          </a:bodyPr>
          <a:p>
            <a:endParaRPr b="1" lang="es-ES" sz="1400" strike="noStrike" u="none">
              <a:solidFill>
                <a:srgbClr val="ffffff"/>
              </a:solidFill>
              <a:uFillTx/>
              <a:latin typeface="Arial"/>
            </a:endParaRPr>
          </a:p>
        </p:txBody>
      </p:sp>
      <p:pic>
        <p:nvPicPr>
          <p:cNvPr id="146" name="Insee-signature-diapo-contenu" descr=""/>
          <p:cNvPicPr/>
          <p:nvPr/>
        </p:nvPicPr>
        <p:blipFill>
          <a:blip r:embed="rId2"/>
          <a:stretch/>
        </p:blipFill>
        <p:spPr>
          <a:xfrm>
            <a:off x="144000" y="0"/>
            <a:ext cx="1252800" cy="540000"/>
          </a:xfrm>
          <a:prstGeom prst="rect">
            <a:avLst/>
          </a:prstGeom>
          <a:noFill/>
          <a:ln w="0">
            <a:noFill/>
          </a:ln>
        </p:spPr>
      </p:pic>
      <p:sp>
        <p:nvSpPr>
          <p:cNvPr id="147" name="PlaceHolder 2"/>
          <p:cNvSpPr>
            <a:spLocks noGrp="1"/>
          </p:cNvSpPr>
          <p:nvPr>
            <p:ph type="title"/>
          </p:nvPr>
        </p:nvSpPr>
        <p:spPr>
          <a:xfrm>
            <a:off x="1620000" y="0"/>
            <a:ext cx="8280000" cy="648000"/>
          </a:xfrm>
          <a:prstGeom prst="rect">
            <a:avLst/>
          </a:prstGeom>
          <a:noFill/>
          <a:ln w="0">
            <a:noFill/>
          </a:ln>
        </p:spPr>
        <p:txBody>
          <a:bodyPr lIns="0" rIns="0" tIns="0" bIns="0" anchor="ctr">
            <a:noAutofit/>
          </a:bodyPr>
          <a:p>
            <a:pPr indent="0" algn="r">
              <a:buNone/>
            </a:pPr>
            <a:r>
              <a:rPr b="1" lang="es-ES" sz="2400" strike="noStrike" u="none">
                <a:solidFill>
                  <a:srgbClr val="646363"/>
                </a:solidFill>
                <a:uFillTx/>
                <a:latin typeface="Liberation Sans Narrow"/>
              </a:rPr>
              <a:t>Cliquez pour éditer le format du texte-titre</a:t>
            </a:r>
            <a:endParaRPr b="1" lang="es-ES" sz="2400" strike="noStrike" u="none">
              <a:solidFill>
                <a:srgbClr val="646363"/>
              </a:solidFill>
              <a:uFillTx/>
              <a:latin typeface="Liberation Sans Narrow"/>
            </a:endParaRPr>
          </a:p>
        </p:txBody>
      </p:sp>
      <p:sp>
        <p:nvSpPr>
          <p:cNvPr id="148" name="PlaceHolder 3"/>
          <p:cNvSpPr>
            <a:spLocks noGrp="1"/>
          </p:cNvSpPr>
          <p:nvPr>
            <p:ph type="sldNum" idx="23"/>
          </p:nvPr>
        </p:nvSpPr>
        <p:spPr>
          <a:xfrm>
            <a:off x="9360000" y="684000"/>
            <a:ext cx="720000" cy="216000"/>
          </a:xfrm>
          <a:prstGeom prst="rect">
            <a:avLst/>
          </a:prstGeom>
          <a:noFill/>
          <a:ln w="0">
            <a:noFill/>
          </a:ln>
        </p:spPr>
        <p:txBody>
          <a:bodyPr lIns="0" rIns="0" tIns="0" bIns="0" anchor="ctr" anchorCtr="1">
            <a:noAutofit/>
          </a:bodyPr>
          <a:lstStyle>
            <a:lvl1pPr indent="0" algn="r">
              <a:buNone/>
              <a:defRPr b="1" lang="es-ES" sz="800" strike="noStrike" u="none" cap="all">
                <a:solidFill>
                  <a:srgbClr val="ffc300"/>
                </a:solidFill>
                <a:uFillTx/>
                <a:latin typeface="Arial"/>
              </a:defRPr>
            </a:lvl1pPr>
          </a:lstStyle>
          <a:p>
            <a:pPr indent="0" algn="r">
              <a:buNone/>
            </a:pPr>
            <a:fld id="{B4375A92-C09B-4216-AD03-0FE6F9EC54DC}" type="slidenum">
              <a:rPr b="1" lang="es-ES" sz="800" strike="noStrike" u="none" cap="all">
                <a:solidFill>
                  <a:srgbClr val="ffc300"/>
                </a:solidFill>
                <a:uFillTx/>
                <a:latin typeface="Arial"/>
              </a:rPr>
              <a:t>&lt;numéro&gt;</a:t>
            </a:fld>
            <a:endParaRPr b="1" lang="es-ES" sz="800" strike="noStrike" u="none" cap="all">
              <a:solidFill>
                <a:srgbClr val="ffc300"/>
              </a:solidFill>
              <a:uFillTx/>
              <a:latin typeface="Arial"/>
            </a:endParaRPr>
          </a:p>
        </p:txBody>
      </p:sp>
      <p:sp>
        <p:nvSpPr>
          <p:cNvPr id="149" name="Forme2"/>
          <p:cNvSpPr/>
          <p:nvPr/>
        </p:nvSpPr>
        <p:spPr>
          <a:xfrm rot="16221600">
            <a:off x="9263520" y="4858920"/>
            <a:ext cx="518400" cy="1112760"/>
          </a:xfrm>
          <a:prstGeom prst="rtTriangle">
            <a:avLst/>
          </a:prstGeom>
          <a:solidFill>
            <a:srgbClr val="ffc300"/>
          </a:solidFill>
          <a:ln w="0">
            <a:noFill/>
          </a:ln>
        </p:spPr>
        <p:style>
          <a:lnRef idx="0"/>
          <a:fillRef idx="0"/>
          <a:effectRef idx="0"/>
          <a:fontRef idx="minor"/>
        </p:style>
        <p:txBody>
          <a:bodyPr wrap="none" lIns="90000" rIns="90000" tIns="45000" bIns="45000" anchor="ctr">
            <a:noAutofit/>
          </a:bodyPr>
          <a:p>
            <a:endParaRPr b="0" lang="es-ES" sz="1200" strike="noStrike" u="none">
              <a:solidFill>
                <a:srgbClr val="0f417a"/>
              </a:solidFill>
              <a:uFillTx/>
              <a:latin typeface="Arial"/>
            </a:endParaRPr>
          </a:p>
        </p:txBody>
      </p:sp>
    </p:spTree>
  </p:cSld>
  <p:clrMap bg1="lt1" tx1="dk1" bg2="lt2" tx2="dk2" accent1="accent1" accent2="accent2" accent3="accent3" accent4="accent4" accent5="accent5" accent6="accent6" hlink="hlink" folHlink="folHlink"/>
  <p:sldLayoutIdLst>
    <p:sldLayoutId id="2147483677" r:id="rId3"/>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2" name="PlaceHolder 1"/>
          <p:cNvSpPr>
            <a:spLocks noGrp="1"/>
          </p:cNvSpPr>
          <p:nvPr>
            <p:ph type="title"/>
          </p:nvPr>
        </p:nvSpPr>
        <p:spPr>
          <a:xfrm>
            <a:off x="619200" y="2240280"/>
            <a:ext cx="5417640" cy="1161360"/>
          </a:xfrm>
          <a:prstGeom prst="rect">
            <a:avLst/>
          </a:prstGeom>
          <a:noFill/>
          <a:ln w="0">
            <a:noFill/>
          </a:ln>
        </p:spPr>
        <p:txBody>
          <a:bodyPr lIns="91440" rIns="91440" tIns="45720" bIns="45720" anchor="t">
            <a:noAutofit/>
          </a:bodyPr>
          <a:p>
            <a:pPr indent="0" defTabSz="914400">
              <a:lnSpc>
                <a:spcPct val="80000"/>
              </a:lnSpc>
              <a:buNone/>
            </a:pPr>
            <a:r>
              <a:rPr b="1" lang="en-US" sz="4000" strike="noStrike" u="none">
                <a:solidFill>
                  <a:schemeClr val="dk1"/>
                </a:solidFill>
                <a:uFillTx/>
                <a:latin typeface="Open Sans"/>
              </a:rPr>
              <a:t>Click to edit Master title style</a:t>
            </a:r>
            <a:endParaRPr b="0" lang="fr-FR" sz="4000" strike="noStrike" u="none">
              <a:solidFill>
                <a:schemeClr val="dk1"/>
              </a:solidFill>
              <a:uFillTx/>
              <a:latin typeface="Open Sans"/>
            </a:endParaRPr>
          </a:p>
        </p:txBody>
      </p:sp>
      <p:sp>
        <p:nvSpPr>
          <p:cNvPr id="153" name="PlaceHolder 2"/>
          <p:cNvSpPr>
            <a:spLocks noGrp="1"/>
          </p:cNvSpPr>
          <p:nvPr>
            <p:ph type="dt" idx="24"/>
          </p:nvPr>
        </p:nvSpPr>
        <p:spPr>
          <a:xfrm>
            <a:off x="692640" y="4704120"/>
            <a:ext cx="2267640" cy="301680"/>
          </a:xfrm>
          <a:prstGeom prst="rect">
            <a:avLst/>
          </a:prstGeom>
          <a:noFill/>
          <a:ln w="0">
            <a:noFill/>
          </a:ln>
        </p:spPr>
        <p:txBody>
          <a:bodyPr lIns="91440" rIns="91440" tIns="45720" bIns="45720" anchor="ctr">
            <a:noAutofit/>
          </a:bodyPr>
          <a:lstStyle>
            <a:lvl1pPr indent="0">
              <a:buNone/>
              <a:defRPr b="0" lang="es-ES" sz="1400" strike="noStrike" u="none">
                <a:solidFill>
                  <a:srgbClr val="000000"/>
                </a:solidFill>
                <a:uFillTx/>
                <a:latin typeface="Times New Roman"/>
              </a:defRPr>
            </a:lvl1pPr>
          </a:lstStyle>
          <a:p>
            <a:pPr indent="0">
              <a:buNone/>
            </a:pPr>
            <a:r>
              <a:rPr b="0" lang="es-ES" sz="1400" strike="noStrike" u="none">
                <a:solidFill>
                  <a:srgbClr val="000000"/>
                </a:solidFill>
                <a:uFillTx/>
                <a:latin typeface="Times New Roman"/>
              </a:rPr>
              <a:t>&lt;date/heure&gt;</a:t>
            </a:r>
            <a:endParaRPr b="0" lang="es-ES" sz="1400" strike="noStrike" u="none">
              <a:solidFill>
                <a:srgbClr val="000000"/>
              </a:solidFill>
              <a:uFillTx/>
              <a:latin typeface="Times New Roman"/>
            </a:endParaRPr>
          </a:p>
        </p:txBody>
      </p:sp>
      <p:pic>
        <p:nvPicPr>
          <p:cNvPr id="154" name="Graphic 9" descr=""/>
          <p:cNvPicPr/>
          <p:nvPr/>
        </p:nvPicPr>
        <p:blipFill>
          <a:blip r:embed="rId2">
            <a:extLst>
              <a:ext uri="{96DAC541-7B7A-43D3-8B79-37D633B846F1}">
                <asvg:svgBlip xmlns:asvg="http://schemas.microsoft.com/office/drawing/2016/SVG/main" r:embed="rId3"/>
              </a:ext>
            </a:extLst>
          </a:blip>
          <a:stretch/>
        </p:blipFill>
        <p:spPr>
          <a:xfrm>
            <a:off x="713880" y="897120"/>
            <a:ext cx="2267640" cy="757440"/>
          </a:xfrm>
          <a:prstGeom prst="rect">
            <a:avLst/>
          </a:prstGeom>
          <a:noFill/>
          <a:ln w="0">
            <a:noFill/>
          </a:ln>
        </p:spPr>
      </p:pic>
      <p:grpSp>
        <p:nvGrpSpPr>
          <p:cNvPr id="155" name="Group 4"/>
          <p:cNvGrpSpPr/>
          <p:nvPr/>
        </p:nvGrpSpPr>
        <p:grpSpPr>
          <a:xfrm>
            <a:off x="6195960" y="360"/>
            <a:ext cx="3883320" cy="5669640"/>
            <a:chOff x="6195960" y="360"/>
            <a:chExt cx="3883320" cy="5669640"/>
          </a:xfrm>
        </p:grpSpPr>
        <p:sp>
          <p:nvSpPr>
            <p:cNvPr id="156" name="Freeform: Shape 5"/>
            <p:cNvSpPr/>
            <p:nvPr/>
          </p:nvSpPr>
          <p:spPr>
            <a:xfrm>
              <a:off x="6374880" y="360"/>
              <a:ext cx="3056760" cy="2569680"/>
            </a:xfrm>
            <a:custGeom>
              <a:avLst/>
              <a:gdLst>
                <a:gd name="textAreaLeft" fmla="*/ 0 w 3056760"/>
                <a:gd name="textAreaRight" fmla="*/ 3057120 w 3056760"/>
                <a:gd name="textAreaTop" fmla="*/ 0 h 2569680"/>
                <a:gd name="textAreaBottom" fmla="*/ 2570040 h 2569680"/>
              </a:gdLst>
              <a:ahLst/>
              <a:rect l="textAreaLeft" t="textAreaTop" r="textAreaRight" b="textAreaBottom"/>
              <a:pathLst>
                <a:path w="3697477" h="3108451">
                  <a:moveTo>
                    <a:pt x="985393" y="512953"/>
                  </a:moveTo>
                  <a:cubicBezTo>
                    <a:pt x="521525" y="1026033"/>
                    <a:pt x="193675" y="1614551"/>
                    <a:pt x="0" y="2235327"/>
                  </a:cubicBezTo>
                  <a:lnTo>
                    <a:pt x="3697478" y="3108452"/>
                  </a:lnTo>
                  <a:lnTo>
                    <a:pt x="1687449" y="0"/>
                  </a:lnTo>
                  <a:lnTo>
                    <a:pt x="1529334" y="0"/>
                  </a:lnTo>
                  <a:cubicBezTo>
                    <a:pt x="1337501" y="153607"/>
                    <a:pt x="1155637" y="324612"/>
                    <a:pt x="985393" y="512953"/>
                  </a:cubicBezTo>
                  <a:close/>
                </a:path>
              </a:pathLst>
            </a:custGeom>
            <a:solidFill>
              <a:srgbClr val="c06cce"/>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157" name="Freeform: Shape 6"/>
            <p:cNvSpPr/>
            <p:nvPr/>
          </p:nvSpPr>
          <p:spPr>
            <a:xfrm>
              <a:off x="6195960" y="2359800"/>
              <a:ext cx="3882960" cy="3310200"/>
            </a:xfrm>
            <a:custGeom>
              <a:avLst/>
              <a:gdLst>
                <a:gd name="textAreaLeft" fmla="*/ 0 w 3882960"/>
                <a:gd name="textAreaRight" fmla="*/ 3883320 w 3882960"/>
                <a:gd name="textAreaTop" fmla="*/ 0 h 3310200"/>
                <a:gd name="textAreaBottom" fmla="*/ 3310560 h 3310200"/>
              </a:gdLst>
              <a:ahLst/>
              <a:rect l="textAreaLeft" t="textAreaTop" r="textAreaRight" b="textAreaBottom"/>
              <a:pathLst>
                <a:path w="4697348" h="4003801">
                  <a:moveTo>
                    <a:pt x="58673" y="0"/>
                  </a:moveTo>
                  <a:cubicBezTo>
                    <a:pt x="-169101" y="1421003"/>
                    <a:pt x="267715" y="2920873"/>
                    <a:pt x="1344485" y="4003802"/>
                  </a:cubicBezTo>
                  <a:lnTo>
                    <a:pt x="4697348" y="4003802"/>
                  </a:lnTo>
                  <a:lnTo>
                    <a:pt x="4697348" y="1091946"/>
                  </a:lnTo>
                  <a:lnTo>
                    <a:pt x="4693856" y="1094232"/>
                  </a:lnTo>
                  <a:lnTo>
                    <a:pt x="58673" y="0"/>
                  </a:lnTo>
                  <a:close/>
                </a:path>
              </a:pathLst>
            </a:custGeom>
            <a:solidFill>
              <a:srgbClr val="042f80"/>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158" name="Freeform: Shape 7"/>
            <p:cNvSpPr/>
            <p:nvPr/>
          </p:nvSpPr>
          <p:spPr>
            <a:xfrm>
              <a:off x="8430120" y="360"/>
              <a:ext cx="1649160" cy="2550240"/>
            </a:xfrm>
            <a:custGeom>
              <a:avLst/>
              <a:gdLst>
                <a:gd name="textAreaLeft" fmla="*/ 0 w 1649160"/>
                <a:gd name="textAreaRight" fmla="*/ 1649520 w 1649160"/>
                <a:gd name="textAreaTop" fmla="*/ 0 h 2550240"/>
                <a:gd name="textAreaBottom" fmla="*/ 2550600 h 2550240"/>
              </a:gdLst>
              <a:ahLst/>
              <a:rect l="textAreaLeft" t="textAreaTop" r="textAreaRight" b="textAreaBottom"/>
              <a:pathLst>
                <a:path w="1995106" h="3085210">
                  <a:moveTo>
                    <a:pt x="0" y="0"/>
                  </a:moveTo>
                  <a:lnTo>
                    <a:pt x="1995107" y="3085211"/>
                  </a:lnTo>
                  <a:lnTo>
                    <a:pt x="1995107" y="0"/>
                  </a:lnTo>
                  <a:lnTo>
                    <a:pt x="0" y="0"/>
                  </a:lnTo>
                  <a:close/>
                </a:path>
              </a:pathLst>
            </a:custGeom>
            <a:solidFill>
              <a:srgbClr val="268dff"/>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sp>
        <p:nvSpPr>
          <p:cNvPr id="159" name=""/>
          <p:cNvSpPr txBox="1"/>
          <p:nvPr/>
        </p:nvSpPr>
        <p:spPr>
          <a:xfrm>
            <a:off x="503640" y="1326600"/>
            <a:ext cx="9071640" cy="3288240"/>
          </a:xfrm>
          <a:prstGeom prst="rect">
            <a:avLst/>
          </a:prstGeom>
          <a:noFill/>
          <a:ln w="0">
            <a:noFill/>
          </a:ln>
        </p:spPr>
        <p:txBody>
          <a:bodyPr lIns="90000" rIns="90000" tIns="45000" bIns="45000" anchor="t">
            <a:noAutofit/>
          </a:bodyPr>
          <a:p>
            <a:endParaRPr b="0" lang="es-ES" sz="1800" strike="noStrike" u="none">
              <a:solidFill>
                <a:srgbClr val="000000"/>
              </a:solidFill>
              <a:uFillTx/>
              <a:latin typeface="Arial"/>
            </a:endParaRPr>
          </a:p>
        </p:txBody>
      </p:sp>
      <p:sp>
        <p:nvSpPr>
          <p:cNvPr id="160" name="PlaceHolder 3"/>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lnSpc>
                <a:spcPct val="90000"/>
              </a:lnSpc>
              <a:spcBef>
                <a:spcPts val="1168"/>
              </a:spcBef>
              <a:buClr>
                <a:srgbClr val="000000"/>
              </a:buClr>
              <a:buSzPct val="45000"/>
              <a:buFont typeface="Wingdings" charset="2"/>
              <a:buChar char=""/>
            </a:pPr>
            <a:r>
              <a:rPr b="0" lang="fr-FR" sz="2310" strike="noStrike" u="none">
                <a:solidFill>
                  <a:schemeClr val="dk1"/>
                </a:solidFill>
                <a:uFillTx/>
                <a:latin typeface="Open Sans"/>
              </a:rPr>
              <a:t>Cliquez pour éditer le format du plan de texte</a:t>
            </a:r>
            <a:endParaRPr b="0" lang="fr-FR" sz="2310" strike="noStrike" u="none">
              <a:solidFill>
                <a:schemeClr val="dk1"/>
              </a:solidFill>
              <a:uFillTx/>
              <a:latin typeface="Open Sans"/>
            </a:endParaRPr>
          </a:p>
          <a:p>
            <a:pPr lvl="1" marL="864000" indent="-324000">
              <a:lnSpc>
                <a:spcPct val="90000"/>
              </a:lnSpc>
              <a:spcBef>
                <a:spcPts val="935"/>
              </a:spcBef>
              <a:buClr>
                <a:srgbClr val="000000"/>
              </a:buClr>
              <a:buSzPct val="75000"/>
              <a:buFont typeface="Symbol" charset="2"/>
              <a:buChar char=""/>
            </a:pPr>
            <a:r>
              <a:rPr b="0" lang="fr-FR" sz="1650" strike="noStrike" u="none">
                <a:solidFill>
                  <a:schemeClr val="dk1"/>
                </a:solidFill>
                <a:uFillTx/>
                <a:latin typeface="Open Sans"/>
              </a:rPr>
              <a:t>Second niveau de plan</a:t>
            </a:r>
            <a:endParaRPr b="0" lang="fr-FR" sz="1650" strike="noStrike" u="none">
              <a:solidFill>
                <a:schemeClr val="dk1"/>
              </a:solidFill>
              <a:uFillTx/>
              <a:latin typeface="Open Sans"/>
            </a:endParaRPr>
          </a:p>
          <a:p>
            <a:pPr lvl="2" marL="1296000" indent="-288000">
              <a:lnSpc>
                <a:spcPct val="90000"/>
              </a:lnSpc>
              <a:spcBef>
                <a:spcPts val="703"/>
              </a:spcBef>
              <a:buClr>
                <a:srgbClr val="000000"/>
              </a:buClr>
              <a:buSzPct val="45000"/>
              <a:buFont typeface="Wingdings" charset="2"/>
              <a:buChar char=""/>
            </a:pPr>
            <a:r>
              <a:rPr b="0" lang="fr-FR" sz="1490" strike="noStrike" u="none">
                <a:solidFill>
                  <a:schemeClr val="dk1"/>
                </a:solidFill>
                <a:uFillTx/>
                <a:latin typeface="Open Sans"/>
              </a:rPr>
              <a:t>Troisième niveau de plan</a:t>
            </a:r>
            <a:endParaRPr b="0" lang="fr-FR" sz="1490" strike="noStrike" u="none">
              <a:solidFill>
                <a:schemeClr val="dk1"/>
              </a:solidFill>
              <a:uFillTx/>
              <a:latin typeface="Open Sans"/>
            </a:endParaRPr>
          </a:p>
          <a:p>
            <a:pPr lvl="3" marL="1728000" indent="-216000">
              <a:lnSpc>
                <a:spcPct val="90000"/>
              </a:lnSpc>
              <a:spcBef>
                <a:spcPts val="468"/>
              </a:spcBef>
              <a:buClr>
                <a:srgbClr val="000000"/>
              </a:buClr>
              <a:buSzPct val="75000"/>
              <a:buFont typeface="Symbol" charset="2"/>
              <a:buChar char=""/>
            </a:pPr>
            <a:r>
              <a:rPr b="0" lang="fr-FR" sz="1490" strike="noStrike" u="none">
                <a:solidFill>
                  <a:schemeClr val="dk1"/>
                </a:solidFill>
                <a:uFillTx/>
                <a:latin typeface="Open Sans"/>
              </a:rPr>
              <a:t>Quatrième niveau de plan</a:t>
            </a:r>
            <a:endParaRPr b="0" lang="fr-FR" sz="1490" strike="noStrike" u="none">
              <a:solidFill>
                <a:schemeClr val="dk1"/>
              </a:solidFill>
              <a:uFillTx/>
              <a:latin typeface="Open Sans"/>
            </a:endParaRPr>
          </a:p>
          <a:p>
            <a:pPr lvl="4" marL="2160000" indent="-216000">
              <a:lnSpc>
                <a:spcPct val="90000"/>
              </a:lnSpc>
              <a:spcBef>
                <a:spcPts val="232"/>
              </a:spcBef>
              <a:buClr>
                <a:srgbClr val="000000"/>
              </a:buClr>
              <a:buSzPct val="45000"/>
              <a:buFont typeface="Wingdings" charset="2"/>
              <a:buChar char=""/>
            </a:pPr>
            <a:r>
              <a:rPr b="0" lang="fr-FR" sz="1650" strike="noStrike" u="none">
                <a:solidFill>
                  <a:schemeClr val="dk1"/>
                </a:solidFill>
                <a:uFillTx/>
                <a:latin typeface="Open Sans"/>
              </a:rPr>
              <a:t>Cinquième niveau de plan</a:t>
            </a:r>
            <a:endParaRPr b="0" lang="fr-FR" sz="1650" strike="noStrike" u="none">
              <a:solidFill>
                <a:schemeClr val="dk1"/>
              </a:solidFill>
              <a:uFillTx/>
              <a:latin typeface="Open Sans"/>
            </a:endParaRPr>
          </a:p>
          <a:p>
            <a:pPr lvl="5" marL="2592000" indent="-216000">
              <a:lnSpc>
                <a:spcPct val="90000"/>
              </a:lnSpc>
              <a:spcBef>
                <a:spcPts val="232"/>
              </a:spcBef>
              <a:buClr>
                <a:srgbClr val="000000"/>
              </a:buClr>
              <a:buSzPct val="45000"/>
              <a:buFont typeface="Wingdings" charset="2"/>
              <a:buChar char=""/>
            </a:pPr>
            <a:r>
              <a:rPr b="0" lang="fr-FR" sz="1650" strike="noStrike" u="none">
                <a:solidFill>
                  <a:schemeClr val="dk1"/>
                </a:solidFill>
                <a:uFillTx/>
                <a:latin typeface="Open Sans"/>
              </a:rPr>
              <a:t>Sixième niveau de plan</a:t>
            </a:r>
            <a:endParaRPr b="0" lang="fr-FR" sz="1650" strike="noStrike" u="none">
              <a:solidFill>
                <a:schemeClr val="dk1"/>
              </a:solidFill>
              <a:uFillTx/>
              <a:latin typeface="Open Sans"/>
            </a:endParaRPr>
          </a:p>
          <a:p>
            <a:pPr lvl="6" marL="3024000" indent="-216000">
              <a:lnSpc>
                <a:spcPct val="90000"/>
              </a:lnSpc>
              <a:spcBef>
                <a:spcPts val="232"/>
              </a:spcBef>
              <a:buClr>
                <a:srgbClr val="000000"/>
              </a:buClr>
              <a:buSzPct val="45000"/>
              <a:buFont typeface="Wingdings" charset="2"/>
              <a:buChar char=""/>
            </a:pPr>
            <a:r>
              <a:rPr b="0" lang="fr-FR" sz="1650" strike="noStrike" u="none">
                <a:solidFill>
                  <a:schemeClr val="dk1"/>
                </a:solidFill>
                <a:uFillTx/>
                <a:latin typeface="Open Sans"/>
              </a:rPr>
              <a:t>Septième niveau de plan</a:t>
            </a:r>
            <a:endParaRPr b="0" lang="fr-FR" sz="1650" strike="noStrike" u="none">
              <a:solidFill>
                <a:schemeClr val="dk1"/>
              </a:solidFill>
              <a:uFillTx/>
              <a:latin typeface="Open Sans"/>
            </a:endParaRPr>
          </a:p>
        </p:txBody>
      </p:sp>
    </p:spTree>
  </p:cSld>
  <p:clrMap bg1="lt1" tx1="dk1" bg2="lt2" tx2="dk2" accent1="accent1" accent2="accent2" accent3="accent3" accent4="accent4" accent5="accent5" accent6="accent6" hlink="hlink" folHlink="folHlink"/>
  <p:sldLayoutIdLst>
    <p:sldLayoutId id="2147483679" r:id="rId4"/>
    <p:sldLayoutId id="2147483680" r:id="rId5"/>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5" name="PlaceHolder 1"/>
          <p:cNvSpPr>
            <a:spLocks noGrp="1"/>
          </p:cNvSpPr>
          <p:nvPr>
            <p:ph type="title"/>
          </p:nvPr>
        </p:nvSpPr>
        <p:spPr>
          <a:xfrm>
            <a:off x="475200" y="466560"/>
            <a:ext cx="10515240" cy="677880"/>
          </a:xfrm>
          <a:prstGeom prst="rect">
            <a:avLst/>
          </a:prstGeom>
          <a:noFill/>
          <a:ln w="0">
            <a:noFill/>
          </a:ln>
        </p:spPr>
        <p:txBody>
          <a:bodyPr lIns="91440" rIns="91440" tIns="45720" bIns="45720" anchor="t">
            <a:noAutofit/>
          </a:bodyPr>
          <a:p>
            <a:pPr indent="0" defTabSz="914400">
              <a:lnSpc>
                <a:spcPct val="90000"/>
              </a:lnSpc>
              <a:buNone/>
            </a:pPr>
            <a:r>
              <a:rPr b="1" lang="en-US" sz="4400" strike="noStrike" u="none">
                <a:solidFill>
                  <a:schemeClr val="dk1"/>
                </a:solidFill>
                <a:uFillTx/>
                <a:latin typeface="Open Sans"/>
              </a:rPr>
              <a:t>Sommaire</a:t>
            </a:r>
            <a:endParaRPr b="0" lang="fr-FR" sz="4400" strike="noStrike" u="none">
              <a:solidFill>
                <a:schemeClr val="dk1"/>
              </a:solidFill>
              <a:uFillTx/>
              <a:latin typeface="Open Sans"/>
            </a:endParaRPr>
          </a:p>
        </p:txBody>
      </p:sp>
      <p:sp>
        <p:nvSpPr>
          <p:cNvPr id="166" name="PlaceHolder 2"/>
          <p:cNvSpPr>
            <a:spLocks noGrp="1"/>
          </p:cNvSpPr>
          <p:nvPr>
            <p:ph type="ftr" idx="25"/>
          </p:nvPr>
        </p:nvSpPr>
        <p:spPr>
          <a:xfrm>
            <a:off x="7381080" y="6318360"/>
            <a:ext cx="41144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700" strike="noStrike" u="none">
                <a:solidFill>
                  <a:schemeClr val="dk1">
                    <a:tint val="82000"/>
                  </a:schemeClr>
                </a:solidFill>
                <a:uFillTx/>
                <a:latin typeface="Open Sans"/>
              </a:defRPr>
            </a:lvl1pPr>
          </a:lstStyle>
          <a:p>
            <a:pPr indent="0" algn="r" defTabSz="914400">
              <a:lnSpc>
                <a:spcPct val="100000"/>
              </a:lnSpc>
              <a:buNone/>
            </a:pPr>
            <a:r>
              <a:rPr b="0" lang="fr-FR" sz="700" strike="noStrike" u="none">
                <a:solidFill>
                  <a:schemeClr val="dk1">
                    <a:tint val="82000"/>
                  </a:schemeClr>
                </a:solidFill>
                <a:uFillTx/>
                <a:latin typeface="Open Sans"/>
              </a:rPr>
              <a:t>&lt;pied de page&gt;</a:t>
            </a:r>
            <a:endParaRPr b="0" lang="es-ES" sz="700" strike="noStrike" u="none">
              <a:solidFill>
                <a:srgbClr val="000000"/>
              </a:solidFill>
              <a:uFillTx/>
              <a:latin typeface="Times New Roman"/>
            </a:endParaRPr>
          </a:p>
        </p:txBody>
      </p:sp>
      <p:sp>
        <p:nvSpPr>
          <p:cNvPr id="167" name="PlaceHolder 3"/>
          <p:cNvSpPr>
            <a:spLocks noGrp="1"/>
          </p:cNvSpPr>
          <p:nvPr>
            <p:ph type="sldNum" idx="26"/>
          </p:nvPr>
        </p:nvSpPr>
        <p:spPr>
          <a:xfrm>
            <a:off x="11506320" y="6318360"/>
            <a:ext cx="384120" cy="364680"/>
          </a:xfrm>
          <a:prstGeom prst="rect">
            <a:avLst/>
          </a:prstGeom>
          <a:noFill/>
          <a:ln w="0">
            <a:noFill/>
          </a:ln>
        </p:spPr>
        <p:txBody>
          <a:bodyPr lIns="91440" rIns="91440" tIns="45720" bIns="45720" anchor="ctr">
            <a:noAutofit/>
          </a:bodyPr>
          <a:lstStyle>
            <a:lvl1pPr indent="0" algn="r" defTabSz="914400">
              <a:lnSpc>
                <a:spcPct val="100000"/>
              </a:lnSpc>
              <a:buNone/>
              <a:defRPr b="1" lang="fr-FR" sz="900" strike="noStrike" u="none">
                <a:solidFill>
                  <a:schemeClr val="dk1">
                    <a:tint val="82000"/>
                  </a:schemeClr>
                </a:solidFill>
                <a:uFillTx/>
                <a:latin typeface="Open Sans"/>
              </a:defRPr>
            </a:lvl1pPr>
          </a:lstStyle>
          <a:p>
            <a:pPr indent="0" algn="r" defTabSz="914400">
              <a:lnSpc>
                <a:spcPct val="100000"/>
              </a:lnSpc>
              <a:buNone/>
            </a:pPr>
            <a:fld id="{8E752F07-194C-4B8C-8C9D-AF3F34B5930A}" type="slidenum">
              <a:rPr b="1" lang="fr-FR" sz="900" strike="noStrike" u="none">
                <a:solidFill>
                  <a:schemeClr val="dk1">
                    <a:tint val="82000"/>
                  </a:schemeClr>
                </a:solidFill>
                <a:uFillTx/>
                <a:latin typeface="Open Sans"/>
              </a:rPr>
              <a:t>&lt;numéro&gt;</a:t>
            </a:fld>
            <a:endParaRPr b="0" lang="es-ES" sz="900" strike="noStrike" u="none">
              <a:solidFill>
                <a:srgbClr val="000000"/>
              </a:solidFill>
              <a:uFillTx/>
              <a:latin typeface="Times New Roman"/>
            </a:endParaRPr>
          </a:p>
        </p:txBody>
      </p:sp>
      <p:sp>
        <p:nvSpPr>
          <p:cNvPr id="168" name="PlaceHolder 4"/>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fr-FR" sz="2800" strike="noStrike" u="none">
                <a:solidFill>
                  <a:schemeClr val="dk1"/>
                </a:solidFill>
                <a:uFillTx/>
                <a:latin typeface="Open Sans"/>
              </a:rPr>
              <a:t>Cliquez pour éditer le format du plan de texte</a:t>
            </a:r>
            <a:endParaRPr b="0" lang="fr-FR" sz="2800" strike="noStrike" u="none">
              <a:solidFill>
                <a:schemeClr val="dk1"/>
              </a:solidFill>
              <a:uFillTx/>
              <a:latin typeface="Open Sans"/>
            </a:endParaRPr>
          </a:p>
          <a:p>
            <a:pPr lvl="1" marL="864000" indent="-324000">
              <a:lnSpc>
                <a:spcPct val="90000"/>
              </a:lnSpc>
              <a:spcBef>
                <a:spcPts val="1134"/>
              </a:spcBef>
              <a:buClr>
                <a:srgbClr val="000000"/>
              </a:buClr>
              <a:buSzPct val="75000"/>
              <a:buFont typeface="Symbol" charset="2"/>
              <a:buChar char=""/>
            </a:pPr>
            <a:r>
              <a:rPr b="0" lang="fr-FR" sz="2000" strike="noStrike" u="none">
                <a:solidFill>
                  <a:schemeClr val="dk1"/>
                </a:solidFill>
                <a:uFillTx/>
                <a:latin typeface="Open Sans"/>
              </a:rPr>
              <a:t>Second niveau de plan</a:t>
            </a:r>
            <a:endParaRPr b="0" lang="fr-FR" sz="2000" strike="noStrike" u="none">
              <a:solidFill>
                <a:schemeClr val="dk1"/>
              </a:solidFill>
              <a:uFillTx/>
              <a:latin typeface="Open Sans"/>
            </a:endParaRPr>
          </a:p>
          <a:p>
            <a:pPr lvl="2" marL="1296000" indent="-288000">
              <a:lnSpc>
                <a:spcPct val="90000"/>
              </a:lnSpc>
              <a:spcBef>
                <a:spcPts val="850"/>
              </a:spcBef>
              <a:buClr>
                <a:srgbClr val="000000"/>
              </a:buClr>
              <a:buSzPct val="45000"/>
              <a:buFont typeface="Wingdings" charset="2"/>
              <a:buChar char=""/>
            </a:pPr>
            <a:r>
              <a:rPr b="0" lang="fr-FR" sz="1800" strike="noStrike" u="none">
                <a:solidFill>
                  <a:schemeClr val="dk1"/>
                </a:solidFill>
                <a:uFillTx/>
                <a:latin typeface="Open Sans"/>
              </a:rPr>
              <a:t>Troisième niveau de plan</a:t>
            </a:r>
            <a:endParaRPr b="0" lang="fr-FR" sz="1800" strike="noStrike" u="none">
              <a:solidFill>
                <a:schemeClr val="dk1"/>
              </a:solidFill>
              <a:uFillTx/>
              <a:latin typeface="Open Sans"/>
            </a:endParaRPr>
          </a:p>
          <a:p>
            <a:pPr lvl="3" marL="1728000" indent="-216000">
              <a:lnSpc>
                <a:spcPct val="90000"/>
              </a:lnSpc>
              <a:spcBef>
                <a:spcPts val="567"/>
              </a:spcBef>
              <a:buClr>
                <a:srgbClr val="000000"/>
              </a:buClr>
              <a:buSzPct val="75000"/>
              <a:buFont typeface="Symbol" charset="2"/>
              <a:buChar char=""/>
            </a:pPr>
            <a:r>
              <a:rPr b="0" lang="fr-FR" sz="1800" strike="noStrike" u="none">
                <a:solidFill>
                  <a:schemeClr val="dk1"/>
                </a:solidFill>
                <a:uFillTx/>
                <a:latin typeface="Open Sans"/>
              </a:rPr>
              <a:t>Quatrième niveau de plan</a:t>
            </a:r>
            <a:endParaRPr b="0" lang="fr-FR" sz="1800" strike="noStrike" u="none">
              <a:solidFill>
                <a:schemeClr val="dk1"/>
              </a:solidFill>
              <a:uFillTx/>
              <a:latin typeface="Open Sans"/>
            </a:endParaRPr>
          </a:p>
          <a:p>
            <a:pPr lvl="4" marL="2160000" indent="-216000">
              <a:lnSpc>
                <a:spcPct val="90000"/>
              </a:lnSpc>
              <a:spcBef>
                <a:spcPts val="283"/>
              </a:spcBef>
              <a:buClr>
                <a:srgbClr val="000000"/>
              </a:buClr>
              <a:buSzPct val="45000"/>
              <a:buFont typeface="Wingdings" charset="2"/>
              <a:buChar char=""/>
            </a:pPr>
            <a:r>
              <a:rPr b="0" lang="fr-FR" sz="2000" strike="noStrike" u="none">
                <a:solidFill>
                  <a:schemeClr val="dk1"/>
                </a:solidFill>
                <a:uFillTx/>
                <a:latin typeface="Open Sans"/>
              </a:rPr>
              <a:t>Cinquième niveau de plan</a:t>
            </a:r>
            <a:endParaRPr b="0" lang="fr-FR" sz="2000" strike="noStrike" u="none">
              <a:solidFill>
                <a:schemeClr val="dk1"/>
              </a:solidFill>
              <a:uFillTx/>
              <a:latin typeface="Open Sans"/>
            </a:endParaRPr>
          </a:p>
          <a:p>
            <a:pPr lvl="5" marL="2592000" indent="-216000">
              <a:lnSpc>
                <a:spcPct val="90000"/>
              </a:lnSpc>
              <a:spcBef>
                <a:spcPts val="283"/>
              </a:spcBef>
              <a:buClr>
                <a:srgbClr val="000000"/>
              </a:buClr>
              <a:buSzPct val="45000"/>
              <a:buFont typeface="Wingdings" charset="2"/>
              <a:buChar char=""/>
            </a:pPr>
            <a:r>
              <a:rPr b="0" lang="fr-FR" sz="2000" strike="noStrike" u="none">
                <a:solidFill>
                  <a:schemeClr val="dk1"/>
                </a:solidFill>
                <a:uFillTx/>
                <a:latin typeface="Open Sans"/>
              </a:rPr>
              <a:t>Sixième niveau de plan</a:t>
            </a:r>
            <a:endParaRPr b="0" lang="fr-FR" sz="2000" strike="noStrike" u="none">
              <a:solidFill>
                <a:schemeClr val="dk1"/>
              </a:solidFill>
              <a:uFillTx/>
              <a:latin typeface="Open Sans"/>
            </a:endParaRPr>
          </a:p>
          <a:p>
            <a:pPr lvl="6" marL="3024000" indent="-216000">
              <a:lnSpc>
                <a:spcPct val="90000"/>
              </a:lnSpc>
              <a:spcBef>
                <a:spcPts val="283"/>
              </a:spcBef>
              <a:buClr>
                <a:srgbClr val="000000"/>
              </a:buClr>
              <a:buSzPct val="45000"/>
              <a:buFont typeface="Wingdings" charset="2"/>
              <a:buChar char=""/>
            </a:pPr>
            <a:r>
              <a:rPr b="0" lang="fr-FR" sz="2000" strike="noStrike" u="none">
                <a:solidFill>
                  <a:schemeClr val="dk1"/>
                </a:solidFill>
                <a:uFillTx/>
                <a:latin typeface="Open Sans"/>
              </a:rPr>
              <a:t>Septième niveau de plan</a:t>
            </a:r>
            <a:endParaRPr b="0" lang="fr-FR" sz="2000" strike="noStrike" u="none">
              <a:solidFill>
                <a:schemeClr val="dk1"/>
              </a:solidFill>
              <a:uFillTx/>
              <a:latin typeface="Open Sans"/>
            </a:endParaRPr>
          </a:p>
        </p:txBody>
      </p:sp>
      <p:pic>
        <p:nvPicPr>
          <p:cNvPr id="169" name="" descr=""/>
          <p:cNvPicPr/>
          <p:nvPr/>
        </p:nvPicPr>
        <p:blipFill>
          <a:blip r:embed="rId2"/>
          <a:stretch/>
        </p:blipFill>
        <p:spPr>
          <a:xfrm>
            <a:off x="554400" y="6346800"/>
            <a:ext cx="806400" cy="2016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82" r:id="rId3"/>
    <p:sldLayoutId id="2147483683" r:id="rId4"/>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72" name="Group 3"/>
          <p:cNvGrpSpPr/>
          <p:nvPr/>
        </p:nvGrpSpPr>
        <p:grpSpPr>
          <a:xfrm>
            <a:off x="0" y="0"/>
            <a:ext cx="12191760" cy="6857640"/>
            <a:chOff x="0" y="0"/>
            <a:chExt cx="12191760" cy="6857640"/>
          </a:xfrm>
        </p:grpSpPr>
        <p:sp>
          <p:nvSpPr>
            <p:cNvPr id="173" name="Freeform: Shape 4"/>
            <p:cNvSpPr/>
            <p:nvPr/>
          </p:nvSpPr>
          <p:spPr>
            <a:xfrm>
              <a:off x="0" y="0"/>
              <a:ext cx="12191760" cy="6857640"/>
            </a:xfrm>
            <a:custGeom>
              <a:avLst/>
              <a:gdLst>
                <a:gd name="textAreaLeft" fmla="*/ 0 w 12191760"/>
                <a:gd name="textAreaRight" fmla="*/ 12192120 w 12191760"/>
                <a:gd name="textAreaTop" fmla="*/ 0 h 6857640"/>
                <a:gd name="textAreaBottom" fmla="*/ 6858000 h 6857640"/>
              </a:gdLst>
              <a:ahLst/>
              <a:rect l="textAreaLeft" t="textAreaTop" r="textAreaRight" b="textAreaBottom"/>
              <a:pathLst>
                <a:path w="12192000" h="6858000">
                  <a:moveTo>
                    <a:pt x="12167806" y="5673344"/>
                  </a:moveTo>
                  <a:cubicBezTo>
                    <a:pt x="11625262" y="5290312"/>
                    <a:pt x="10981563" y="5083747"/>
                    <a:pt x="10327513" y="5071745"/>
                  </a:cubicBezTo>
                  <a:lnTo>
                    <a:pt x="10231692" y="3429127"/>
                  </a:lnTo>
                  <a:cubicBezTo>
                    <a:pt x="10904283" y="3424491"/>
                    <a:pt x="11572304" y="3557397"/>
                    <a:pt x="12192000" y="3819017"/>
                  </a:cubicBezTo>
                  <a:lnTo>
                    <a:pt x="12192000" y="0"/>
                  </a:lnTo>
                  <a:lnTo>
                    <a:pt x="7229475" y="0"/>
                  </a:lnTo>
                  <a:cubicBezTo>
                    <a:pt x="7077837" y="430149"/>
                    <a:pt x="6866256" y="840994"/>
                    <a:pt x="6597269" y="1218692"/>
                  </a:cubicBezTo>
                  <a:lnTo>
                    <a:pt x="5309235" y="193866"/>
                  </a:lnTo>
                  <a:cubicBezTo>
                    <a:pt x="5351844" y="130492"/>
                    <a:pt x="5392103" y="65850"/>
                    <a:pt x="5429949" y="0"/>
                  </a:cubicBezTo>
                  <a:lnTo>
                    <a:pt x="0" y="0"/>
                  </a:lnTo>
                  <a:lnTo>
                    <a:pt x="0" y="396050"/>
                  </a:lnTo>
                  <a:cubicBezTo>
                    <a:pt x="87757" y="507302"/>
                    <a:pt x="181547" y="611505"/>
                    <a:pt x="280543" y="708533"/>
                  </a:cubicBezTo>
                  <a:lnTo>
                    <a:pt x="0" y="1041527"/>
                  </a:lnTo>
                  <a:lnTo>
                    <a:pt x="0" y="1854327"/>
                  </a:lnTo>
                  <a:lnTo>
                    <a:pt x="682752" y="1043750"/>
                  </a:lnTo>
                  <a:cubicBezTo>
                    <a:pt x="1225296" y="1426782"/>
                    <a:pt x="1868995" y="1633347"/>
                    <a:pt x="2523046" y="1645348"/>
                  </a:cubicBezTo>
                  <a:lnTo>
                    <a:pt x="2481326" y="3287014"/>
                  </a:lnTo>
                  <a:cubicBezTo>
                    <a:pt x="1565656" y="3293301"/>
                    <a:pt x="759270" y="3045460"/>
                    <a:pt x="0" y="2564384"/>
                  </a:cubicBezTo>
                  <a:lnTo>
                    <a:pt x="0" y="6858000"/>
                  </a:lnTo>
                  <a:lnTo>
                    <a:pt x="5573713" y="6858000"/>
                  </a:lnTo>
                  <a:cubicBezTo>
                    <a:pt x="5727319" y="6376670"/>
                    <a:pt x="5955030" y="5917248"/>
                    <a:pt x="6253226" y="5498465"/>
                  </a:cubicBezTo>
                  <a:lnTo>
                    <a:pt x="7541260" y="6523292"/>
                  </a:lnTo>
                  <a:cubicBezTo>
                    <a:pt x="7468616" y="6631306"/>
                    <a:pt x="7402831" y="6743129"/>
                    <a:pt x="7343966" y="6858000"/>
                  </a:cubicBezTo>
                  <a:lnTo>
                    <a:pt x="12192000" y="6858000"/>
                  </a:lnTo>
                  <a:lnTo>
                    <a:pt x="12192000" y="5644642"/>
                  </a:lnTo>
                  <a:lnTo>
                    <a:pt x="12167806" y="5673408"/>
                  </a:lnTo>
                  <a:close/>
                  <a:moveTo>
                    <a:pt x="5324348" y="2454085"/>
                  </a:moveTo>
                  <a:cubicBezTo>
                    <a:pt x="4647438" y="2907475"/>
                    <a:pt x="3898837" y="3170746"/>
                    <a:pt x="3141536" y="3256852"/>
                  </a:cubicBezTo>
                  <a:lnTo>
                    <a:pt x="3045714" y="1613535"/>
                  </a:lnTo>
                  <a:cubicBezTo>
                    <a:pt x="3519678" y="1546162"/>
                    <a:pt x="3986213" y="1373823"/>
                    <a:pt x="4410583" y="1089660"/>
                  </a:cubicBezTo>
                  <a:cubicBezTo>
                    <a:pt x="4623880" y="946849"/>
                    <a:pt x="4815015" y="783336"/>
                    <a:pt x="4983290" y="603695"/>
                  </a:cubicBezTo>
                  <a:lnTo>
                    <a:pt x="6271324" y="1628521"/>
                  </a:lnTo>
                  <a:cubicBezTo>
                    <a:pt x="5998274" y="1936179"/>
                    <a:pt x="5682107" y="2214499"/>
                    <a:pt x="5324348" y="2454085"/>
                  </a:cubicBezTo>
                  <a:close/>
                  <a:moveTo>
                    <a:pt x="8439976" y="5627497"/>
                  </a:moveTo>
                  <a:cubicBezTo>
                    <a:pt x="8226679" y="5770309"/>
                    <a:pt x="8035544" y="5933821"/>
                    <a:pt x="7867269" y="6113463"/>
                  </a:cubicBezTo>
                  <a:lnTo>
                    <a:pt x="6579235" y="5088636"/>
                  </a:lnTo>
                  <a:cubicBezTo>
                    <a:pt x="6852285" y="4780979"/>
                    <a:pt x="7168452" y="4502658"/>
                    <a:pt x="7526147" y="4263073"/>
                  </a:cubicBezTo>
                  <a:cubicBezTo>
                    <a:pt x="8203057" y="3809683"/>
                    <a:pt x="8951658" y="3546412"/>
                    <a:pt x="9708959" y="3460306"/>
                  </a:cubicBezTo>
                  <a:lnTo>
                    <a:pt x="9804781" y="5103622"/>
                  </a:lnTo>
                  <a:cubicBezTo>
                    <a:pt x="9330817" y="5170996"/>
                    <a:pt x="8864282" y="5343335"/>
                    <a:pt x="8439912" y="5627497"/>
                  </a:cubicBezTo>
                  <a:close/>
                </a:path>
              </a:pathLst>
            </a:custGeom>
            <a:no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174" name="Freeform: Shape 5"/>
            <p:cNvSpPr/>
            <p:nvPr/>
          </p:nvSpPr>
          <p:spPr>
            <a:xfrm>
              <a:off x="3045600" y="603720"/>
              <a:ext cx="3225240" cy="2652840"/>
            </a:xfrm>
            <a:custGeom>
              <a:avLst/>
              <a:gdLst>
                <a:gd name="textAreaLeft" fmla="*/ 0 w 3225240"/>
                <a:gd name="textAreaRight" fmla="*/ 3225600 w 3225240"/>
                <a:gd name="textAreaTop" fmla="*/ 0 h 2652840"/>
                <a:gd name="textAreaBottom" fmla="*/ 2653200 h 2652840"/>
              </a:gdLst>
              <a:ahLst/>
              <a:rect l="textAreaLeft" t="textAreaTop" r="textAreaRight" b="textAreaBottom"/>
              <a:pathLst>
                <a:path w="3225609" h="2653157">
                  <a:moveTo>
                    <a:pt x="1364869" y="485966"/>
                  </a:moveTo>
                  <a:cubicBezTo>
                    <a:pt x="940498" y="770192"/>
                    <a:pt x="473964" y="942531"/>
                    <a:pt x="0" y="1009841"/>
                  </a:cubicBezTo>
                  <a:lnTo>
                    <a:pt x="95821" y="2653157"/>
                  </a:lnTo>
                  <a:cubicBezTo>
                    <a:pt x="853122" y="2567051"/>
                    <a:pt x="1601724" y="2303780"/>
                    <a:pt x="2278634" y="1850390"/>
                  </a:cubicBezTo>
                  <a:cubicBezTo>
                    <a:pt x="2636330" y="1610805"/>
                    <a:pt x="2952496" y="1332484"/>
                    <a:pt x="3225609" y="1024826"/>
                  </a:cubicBezTo>
                  <a:lnTo>
                    <a:pt x="1937576" y="0"/>
                  </a:lnTo>
                  <a:cubicBezTo>
                    <a:pt x="1769301" y="179642"/>
                    <a:pt x="1578165" y="343154"/>
                    <a:pt x="1364869" y="485966"/>
                  </a:cubicBezTo>
                  <a:close/>
                </a:path>
              </a:pathLst>
            </a:custGeom>
            <a:solidFill>
              <a:srgbClr val="a4d2fc"/>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175" name="Freeform: Shape 7"/>
            <p:cNvSpPr/>
            <p:nvPr/>
          </p:nvSpPr>
          <p:spPr>
            <a:xfrm>
              <a:off x="0" y="1043640"/>
              <a:ext cx="2522520" cy="2242800"/>
            </a:xfrm>
            <a:custGeom>
              <a:avLst/>
              <a:gdLst>
                <a:gd name="textAreaLeft" fmla="*/ 0 w 2522520"/>
                <a:gd name="textAreaRight" fmla="*/ 2522880 w 2522520"/>
                <a:gd name="textAreaTop" fmla="*/ 0 h 2242800"/>
                <a:gd name="textAreaBottom" fmla="*/ 2243160 h 2242800"/>
              </a:gdLst>
              <a:ahLst/>
              <a:rect l="textAreaLeft" t="textAreaTop" r="textAreaRight" b="textAreaBottom"/>
              <a:pathLst>
                <a:path w="2523045" h="2243317">
                  <a:moveTo>
                    <a:pt x="2481326" y="2243265"/>
                  </a:moveTo>
                  <a:lnTo>
                    <a:pt x="2523046" y="601599"/>
                  </a:lnTo>
                  <a:cubicBezTo>
                    <a:pt x="1868995" y="589598"/>
                    <a:pt x="1225296" y="383032"/>
                    <a:pt x="682752" y="0"/>
                  </a:cubicBezTo>
                  <a:lnTo>
                    <a:pt x="0" y="810514"/>
                  </a:lnTo>
                  <a:lnTo>
                    <a:pt x="0" y="1520571"/>
                  </a:lnTo>
                  <a:cubicBezTo>
                    <a:pt x="759270" y="2001710"/>
                    <a:pt x="1565593" y="2249488"/>
                    <a:pt x="2481326" y="2243201"/>
                  </a:cubicBezTo>
                  <a:close/>
                </a:path>
              </a:pathLst>
            </a:custGeom>
            <a:solidFill>
              <a:srgbClr val="55a8fd"/>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176" name="Freeform: Shape 11"/>
            <p:cNvSpPr/>
            <p:nvPr/>
          </p:nvSpPr>
          <p:spPr>
            <a:xfrm>
              <a:off x="0" y="396000"/>
              <a:ext cx="280080" cy="645120"/>
            </a:xfrm>
            <a:custGeom>
              <a:avLst/>
              <a:gdLst>
                <a:gd name="textAreaLeft" fmla="*/ 0 w 280080"/>
                <a:gd name="textAreaRight" fmla="*/ 280440 w 280080"/>
                <a:gd name="textAreaTop" fmla="*/ 0 h 645120"/>
                <a:gd name="textAreaBottom" fmla="*/ 645480 h 645120"/>
              </a:gdLst>
              <a:ahLst/>
              <a:rect l="textAreaLeft" t="textAreaTop" r="textAreaRight" b="textAreaBottom"/>
              <a:pathLst>
                <a:path w="280543" h="645477">
                  <a:moveTo>
                    <a:pt x="0" y="0"/>
                  </a:moveTo>
                  <a:lnTo>
                    <a:pt x="0" y="645478"/>
                  </a:lnTo>
                  <a:lnTo>
                    <a:pt x="280543" y="312420"/>
                  </a:lnTo>
                  <a:cubicBezTo>
                    <a:pt x="181547" y="215456"/>
                    <a:pt x="87757" y="111252"/>
                    <a:pt x="0" y="0"/>
                  </a:cubicBezTo>
                  <a:close/>
                </a:path>
              </a:pathLst>
            </a:custGeom>
            <a:solidFill>
              <a:srgbClr val="043080"/>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177" name="Freeform: Shape 13"/>
            <p:cNvSpPr/>
            <p:nvPr/>
          </p:nvSpPr>
          <p:spPr>
            <a:xfrm>
              <a:off x="5309280" y="0"/>
              <a:ext cx="1919880" cy="1218240"/>
            </a:xfrm>
            <a:custGeom>
              <a:avLst/>
              <a:gdLst>
                <a:gd name="textAreaLeft" fmla="*/ 0 w 1919880"/>
                <a:gd name="textAreaRight" fmla="*/ 1920240 w 1919880"/>
                <a:gd name="textAreaTop" fmla="*/ 0 h 1218240"/>
                <a:gd name="textAreaBottom" fmla="*/ 1218600 h 1218240"/>
              </a:gdLst>
              <a:ahLst/>
              <a:rect l="textAreaLeft" t="textAreaTop" r="textAreaRight" b="textAreaBottom"/>
              <a:pathLst>
                <a:path w="1920240" h="1218691">
                  <a:moveTo>
                    <a:pt x="1288034" y="1218692"/>
                  </a:moveTo>
                  <a:cubicBezTo>
                    <a:pt x="1557021" y="840994"/>
                    <a:pt x="1768602" y="430149"/>
                    <a:pt x="1920240" y="0"/>
                  </a:cubicBezTo>
                  <a:lnTo>
                    <a:pt x="120714" y="0"/>
                  </a:lnTo>
                  <a:cubicBezTo>
                    <a:pt x="82804" y="65850"/>
                    <a:pt x="42609" y="130492"/>
                    <a:pt x="0" y="193866"/>
                  </a:cubicBezTo>
                  <a:lnTo>
                    <a:pt x="1288034" y="1218692"/>
                  </a:lnTo>
                  <a:close/>
                </a:path>
              </a:pathLst>
            </a:custGeom>
            <a:solidFill>
              <a:srgbClr val="043080"/>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178" name="Freeform: Shape 14"/>
            <p:cNvSpPr/>
            <p:nvPr/>
          </p:nvSpPr>
          <p:spPr>
            <a:xfrm>
              <a:off x="6579360" y="3460320"/>
              <a:ext cx="3225240" cy="2652840"/>
            </a:xfrm>
            <a:custGeom>
              <a:avLst/>
              <a:gdLst>
                <a:gd name="textAreaLeft" fmla="*/ 0 w 3225240"/>
                <a:gd name="textAreaRight" fmla="*/ 3225600 w 3225240"/>
                <a:gd name="textAreaTop" fmla="*/ 0 h 2652840"/>
                <a:gd name="textAreaBottom" fmla="*/ 2653200 h 2652840"/>
              </a:gdLst>
              <a:ahLst/>
              <a:rect l="textAreaLeft" t="textAreaTop" r="textAreaRight" b="textAreaBottom"/>
              <a:pathLst>
                <a:path w="3225609" h="2653157">
                  <a:moveTo>
                    <a:pt x="946912" y="802767"/>
                  </a:moveTo>
                  <a:cubicBezTo>
                    <a:pt x="589217" y="1042353"/>
                    <a:pt x="273050" y="1320673"/>
                    <a:pt x="0" y="1628331"/>
                  </a:cubicBezTo>
                  <a:lnTo>
                    <a:pt x="1288034" y="2653157"/>
                  </a:lnTo>
                  <a:cubicBezTo>
                    <a:pt x="1456309" y="2473516"/>
                    <a:pt x="1647444" y="2310003"/>
                    <a:pt x="1860741" y="2167191"/>
                  </a:cubicBezTo>
                  <a:cubicBezTo>
                    <a:pt x="2285111" y="1882966"/>
                    <a:pt x="2751645" y="1710627"/>
                    <a:pt x="3225609" y="1643316"/>
                  </a:cubicBezTo>
                  <a:lnTo>
                    <a:pt x="3129788" y="0"/>
                  </a:lnTo>
                  <a:cubicBezTo>
                    <a:pt x="2372487" y="86106"/>
                    <a:pt x="1623885" y="349377"/>
                    <a:pt x="946976" y="802767"/>
                  </a:cubicBezTo>
                  <a:close/>
                </a:path>
              </a:pathLst>
            </a:custGeom>
            <a:solidFill>
              <a:srgbClr val="a4d2fc"/>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179" name="Freeform: Shape 15"/>
            <p:cNvSpPr/>
            <p:nvPr/>
          </p:nvSpPr>
          <p:spPr>
            <a:xfrm>
              <a:off x="10231560" y="3429000"/>
              <a:ext cx="1959840" cy="2243880"/>
            </a:xfrm>
            <a:custGeom>
              <a:avLst/>
              <a:gdLst>
                <a:gd name="textAreaLeft" fmla="*/ 0 w 1959840"/>
                <a:gd name="textAreaRight" fmla="*/ 1960200 w 1959840"/>
                <a:gd name="textAreaTop" fmla="*/ 0 h 2243880"/>
                <a:gd name="textAreaBottom" fmla="*/ 2244240 h 2243880"/>
              </a:gdLst>
              <a:ahLst/>
              <a:rect l="textAreaLeft" t="textAreaTop" r="textAreaRight" b="textAreaBottom"/>
              <a:pathLst>
                <a:path w="1960308" h="2244397">
                  <a:moveTo>
                    <a:pt x="0" y="181"/>
                  </a:moveTo>
                  <a:lnTo>
                    <a:pt x="95821" y="1642799"/>
                  </a:lnTo>
                  <a:cubicBezTo>
                    <a:pt x="749871" y="1654800"/>
                    <a:pt x="1393571" y="1861366"/>
                    <a:pt x="1936114" y="2244398"/>
                  </a:cubicBezTo>
                  <a:lnTo>
                    <a:pt x="1960308" y="2215632"/>
                  </a:lnTo>
                  <a:lnTo>
                    <a:pt x="1960308" y="390007"/>
                  </a:lnTo>
                  <a:cubicBezTo>
                    <a:pt x="1340612" y="128387"/>
                    <a:pt x="672592" y="-4518"/>
                    <a:pt x="0" y="117"/>
                  </a:cubicBezTo>
                  <a:close/>
                </a:path>
              </a:pathLst>
            </a:custGeom>
            <a:solidFill>
              <a:srgbClr val="55a8fd"/>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180" name="Freeform: Shape 16"/>
            <p:cNvSpPr/>
            <p:nvPr/>
          </p:nvSpPr>
          <p:spPr>
            <a:xfrm>
              <a:off x="5573880" y="5498640"/>
              <a:ext cx="1967040" cy="1359000"/>
            </a:xfrm>
            <a:custGeom>
              <a:avLst/>
              <a:gdLst>
                <a:gd name="textAreaLeft" fmla="*/ 0 w 1967040"/>
                <a:gd name="textAreaRight" fmla="*/ 1967400 w 1967040"/>
                <a:gd name="textAreaTop" fmla="*/ 0 h 1359000"/>
                <a:gd name="textAreaBottom" fmla="*/ 1359360 h 1359000"/>
              </a:gdLst>
              <a:ahLst/>
              <a:rect l="textAreaLeft" t="textAreaTop" r="textAreaRight" b="textAreaBottom"/>
              <a:pathLst>
                <a:path w="1967547" h="1359534">
                  <a:moveTo>
                    <a:pt x="679514" y="0"/>
                  </a:moveTo>
                  <a:cubicBezTo>
                    <a:pt x="381317" y="418782"/>
                    <a:pt x="153607" y="878205"/>
                    <a:pt x="0" y="1359535"/>
                  </a:cubicBezTo>
                  <a:lnTo>
                    <a:pt x="1770253" y="1359535"/>
                  </a:lnTo>
                  <a:cubicBezTo>
                    <a:pt x="1829118" y="1244664"/>
                    <a:pt x="1894904" y="1132840"/>
                    <a:pt x="1967547" y="1024827"/>
                  </a:cubicBezTo>
                  <a:lnTo>
                    <a:pt x="679514" y="0"/>
                  </a:lnTo>
                  <a:close/>
                </a:path>
              </a:pathLst>
            </a:custGeom>
            <a:solidFill>
              <a:srgbClr val="043080"/>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sp>
        <p:nvSpPr>
          <p:cNvPr id="181" name="PlaceHolder 1"/>
          <p:cNvSpPr>
            <a:spLocks noGrp="1"/>
          </p:cNvSpPr>
          <p:nvPr>
            <p:ph type="title"/>
          </p:nvPr>
        </p:nvSpPr>
        <p:spPr>
          <a:xfrm>
            <a:off x="1253160" y="2184120"/>
            <a:ext cx="4323960" cy="1871640"/>
          </a:xfrm>
          <a:prstGeom prst="rect">
            <a:avLst/>
          </a:prstGeom>
          <a:noFill/>
          <a:ln w="0">
            <a:noFill/>
          </a:ln>
        </p:spPr>
        <p:txBody>
          <a:bodyPr lIns="91440" rIns="91440" tIns="45720" bIns="0" anchor="b">
            <a:noAutofit/>
          </a:bodyPr>
          <a:p>
            <a:pPr indent="0" defTabSz="914400">
              <a:lnSpc>
                <a:spcPct val="90000"/>
              </a:lnSpc>
              <a:buNone/>
            </a:pPr>
            <a:r>
              <a:rPr b="0" lang="en-US" sz="22000" strike="noStrike" u="none">
                <a:solidFill>
                  <a:schemeClr val="accent6"/>
                </a:solidFill>
                <a:uFillTx/>
                <a:latin typeface="Open Sans ExtraBold"/>
                <a:ea typeface="Open Sans ExtraBold"/>
              </a:rPr>
              <a:t>00</a:t>
            </a:r>
            <a:endParaRPr b="0" lang="fr-FR" sz="22000" strike="noStrike" u="none">
              <a:solidFill>
                <a:schemeClr val="dk1"/>
              </a:solidFill>
              <a:uFillTx/>
              <a:latin typeface="Open Sans"/>
            </a:endParaRPr>
          </a:p>
        </p:txBody>
      </p:sp>
      <p:sp>
        <p:nvSpPr>
          <p:cNvPr id="182" name="PlaceHolder 2"/>
          <p:cNvSpPr>
            <a:spLocks noGrp="1"/>
          </p:cNvSpPr>
          <p:nvPr>
            <p:ph type="body"/>
          </p:nvPr>
        </p:nvSpPr>
        <p:spPr>
          <a:xfrm>
            <a:off x="1301040" y="3828240"/>
            <a:ext cx="10515240" cy="1296720"/>
          </a:xfrm>
          <a:prstGeom prst="rect">
            <a:avLst/>
          </a:prstGeom>
          <a:noFill/>
          <a:ln w="0">
            <a:noFill/>
          </a:ln>
        </p:spPr>
        <p:txBody>
          <a:bodyPr lIns="91440" rIns="91440" tIns="45720" bIns="45720" anchor="t">
            <a:noAutofit/>
          </a:bodyPr>
          <a:p>
            <a:pPr marL="432000" indent="-324000" defTabSz="914400">
              <a:lnSpc>
                <a:spcPct val="80000"/>
              </a:lnSpc>
              <a:buClr>
                <a:srgbClr val="000000"/>
              </a:buClr>
              <a:buSzPct val="45000"/>
              <a:buFont typeface="Wingdings" charset="2"/>
              <a:buChar char=""/>
              <a:tabLst>
                <a:tab algn="l" pos="0"/>
              </a:tabLst>
            </a:pPr>
            <a:r>
              <a:rPr b="1" lang="en-US" sz="4400" strike="noStrike" u="none">
                <a:solidFill>
                  <a:schemeClr val="accent6"/>
                </a:solidFill>
                <a:uFillTx/>
                <a:latin typeface="Open Sans"/>
              </a:rPr>
              <a:t>Click to edit Master text styles</a:t>
            </a:r>
            <a:endParaRPr b="0" lang="fr-FR" sz="4400" strike="noStrike" u="none">
              <a:solidFill>
                <a:schemeClr val="dk1"/>
              </a:solidFill>
              <a:uFillTx/>
              <a:latin typeface="Open Sans"/>
            </a:endParaRPr>
          </a:p>
        </p:txBody>
      </p:sp>
      <p:sp>
        <p:nvSpPr>
          <p:cNvPr id="183" name="PlaceHolder 3"/>
          <p:cNvSpPr>
            <a:spLocks noGrp="1"/>
          </p:cNvSpPr>
          <p:nvPr>
            <p:ph type="ftr" idx="27"/>
          </p:nvPr>
        </p:nvSpPr>
        <p:spPr>
          <a:xfrm>
            <a:off x="7381080" y="6318360"/>
            <a:ext cx="41144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700" strike="noStrike" u="none">
                <a:solidFill>
                  <a:schemeClr val="dk1">
                    <a:tint val="82000"/>
                  </a:schemeClr>
                </a:solidFill>
                <a:uFillTx/>
                <a:latin typeface="Open Sans"/>
              </a:defRPr>
            </a:lvl1pPr>
          </a:lstStyle>
          <a:p>
            <a:pPr indent="0" algn="r" defTabSz="914400">
              <a:lnSpc>
                <a:spcPct val="100000"/>
              </a:lnSpc>
              <a:buNone/>
            </a:pPr>
            <a:r>
              <a:rPr b="0" lang="fr-FR" sz="700" strike="noStrike" u="none">
                <a:solidFill>
                  <a:schemeClr val="dk1">
                    <a:tint val="82000"/>
                  </a:schemeClr>
                </a:solidFill>
                <a:uFillTx/>
                <a:latin typeface="Open Sans"/>
              </a:rPr>
              <a:t>&lt;pied de page&gt;</a:t>
            </a:r>
            <a:endParaRPr b="0" lang="es-ES" sz="700" strike="noStrike" u="none">
              <a:solidFill>
                <a:srgbClr val="000000"/>
              </a:solidFill>
              <a:uFillTx/>
              <a:latin typeface="Times New Roman"/>
            </a:endParaRPr>
          </a:p>
        </p:txBody>
      </p:sp>
      <p:sp>
        <p:nvSpPr>
          <p:cNvPr id="184" name="PlaceHolder 4"/>
          <p:cNvSpPr>
            <a:spLocks noGrp="1"/>
          </p:cNvSpPr>
          <p:nvPr>
            <p:ph type="sldNum" idx="28"/>
          </p:nvPr>
        </p:nvSpPr>
        <p:spPr>
          <a:xfrm>
            <a:off x="11506320" y="6318360"/>
            <a:ext cx="384120" cy="364680"/>
          </a:xfrm>
          <a:prstGeom prst="rect">
            <a:avLst/>
          </a:prstGeom>
          <a:noFill/>
          <a:ln w="0">
            <a:noFill/>
          </a:ln>
        </p:spPr>
        <p:txBody>
          <a:bodyPr lIns="91440" rIns="91440" tIns="45720" bIns="45720" anchor="ctr">
            <a:noAutofit/>
          </a:bodyPr>
          <a:lstStyle>
            <a:lvl1pPr indent="0" algn="r" defTabSz="914400">
              <a:lnSpc>
                <a:spcPct val="100000"/>
              </a:lnSpc>
              <a:buNone/>
              <a:defRPr b="1" lang="fr-FR" sz="900" strike="noStrike" u="none">
                <a:solidFill>
                  <a:schemeClr val="dk1">
                    <a:tint val="82000"/>
                  </a:schemeClr>
                </a:solidFill>
                <a:uFillTx/>
                <a:latin typeface="Open Sans"/>
              </a:defRPr>
            </a:lvl1pPr>
          </a:lstStyle>
          <a:p>
            <a:pPr indent="0" algn="r" defTabSz="914400">
              <a:lnSpc>
                <a:spcPct val="100000"/>
              </a:lnSpc>
              <a:buNone/>
            </a:pPr>
            <a:fld id="{846FB8FF-091A-47F9-8406-51CF82AEDFA5}" type="slidenum">
              <a:rPr b="1" lang="fr-FR" sz="900" strike="noStrike" u="none">
                <a:solidFill>
                  <a:schemeClr val="dk1">
                    <a:tint val="82000"/>
                  </a:schemeClr>
                </a:solidFill>
                <a:uFillTx/>
                <a:latin typeface="Open Sans"/>
              </a:rPr>
              <a:t>&lt;numéro&gt;</a:t>
            </a:fld>
            <a:endParaRPr b="0" lang="es-ES" sz="900" strike="noStrike" u="none">
              <a:solidFill>
                <a:srgbClr val="000000"/>
              </a:solidFill>
              <a:uFillTx/>
              <a:latin typeface="Times New Roman"/>
            </a:endParaRPr>
          </a:p>
        </p:txBody>
      </p:sp>
      <p:sp>
        <p:nvSpPr>
          <p:cNvPr id="185" name="PlaceHolder 5"/>
          <p:cNvSpPr>
            <a:spLocks noGrp="1"/>
          </p:cNvSpPr>
          <p:nvPr>
            <p:ph type="body"/>
          </p:nvPr>
        </p:nvSpPr>
        <p:spPr>
          <a:xfrm>
            <a:off x="1360440" y="5138280"/>
            <a:ext cx="7159320" cy="4680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400" strike="noStrike" u="none">
                <a:solidFill>
                  <a:schemeClr val="lt2"/>
                </a:solidFill>
                <a:uFillTx/>
                <a:latin typeface="Open Sans SemiBold"/>
                <a:ea typeface="Open Sans SemiBold"/>
              </a:rPr>
              <a:t>Click to edit Master text styles</a:t>
            </a:r>
            <a:endParaRPr b="0" lang="fr-FR" sz="2400" strike="noStrike" u="none">
              <a:solidFill>
                <a:schemeClr val="dk1"/>
              </a:solidFill>
              <a:uFillTx/>
              <a:latin typeface="Open Sans"/>
            </a:endParaRPr>
          </a:p>
        </p:txBody>
      </p:sp>
      <p:pic>
        <p:nvPicPr>
          <p:cNvPr id="186" name="" descr=""/>
          <p:cNvPicPr/>
          <p:nvPr/>
        </p:nvPicPr>
        <p:blipFill>
          <a:blip r:embed="rId2"/>
          <a:stretch/>
        </p:blipFill>
        <p:spPr>
          <a:xfrm>
            <a:off x="554400" y="6346800"/>
            <a:ext cx="806400" cy="2016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85" r:id="rId3"/>
    <p:sldLayoutId id="2147483686" r:id="rId4"/>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9" name="PlaceHolder 1"/>
          <p:cNvSpPr>
            <a:spLocks noGrp="1"/>
          </p:cNvSpPr>
          <p:nvPr>
            <p:ph type="ftr" idx="29"/>
          </p:nvPr>
        </p:nvSpPr>
        <p:spPr>
          <a:xfrm>
            <a:off x="7381080" y="6318360"/>
            <a:ext cx="41144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700" strike="noStrike" u="none">
                <a:solidFill>
                  <a:schemeClr val="dk1">
                    <a:tint val="82000"/>
                  </a:schemeClr>
                </a:solidFill>
                <a:uFillTx/>
                <a:latin typeface="Open Sans"/>
              </a:defRPr>
            </a:lvl1pPr>
          </a:lstStyle>
          <a:p>
            <a:pPr indent="0" algn="r" defTabSz="914400">
              <a:lnSpc>
                <a:spcPct val="100000"/>
              </a:lnSpc>
              <a:buNone/>
            </a:pPr>
            <a:r>
              <a:rPr b="0" lang="fr-FR" sz="700" strike="noStrike" u="none">
                <a:solidFill>
                  <a:schemeClr val="dk1">
                    <a:tint val="82000"/>
                  </a:schemeClr>
                </a:solidFill>
                <a:uFillTx/>
                <a:latin typeface="Open Sans"/>
              </a:rPr>
              <a:t>&lt;pied de page&gt;</a:t>
            </a:r>
            <a:endParaRPr b="0" lang="es-ES" sz="700" strike="noStrike" u="none">
              <a:solidFill>
                <a:srgbClr val="000000"/>
              </a:solidFill>
              <a:uFillTx/>
              <a:latin typeface="Times New Roman"/>
            </a:endParaRPr>
          </a:p>
        </p:txBody>
      </p:sp>
      <p:sp>
        <p:nvSpPr>
          <p:cNvPr id="190" name="PlaceHolder 2"/>
          <p:cNvSpPr>
            <a:spLocks noGrp="1"/>
          </p:cNvSpPr>
          <p:nvPr>
            <p:ph type="sldNum" idx="30"/>
          </p:nvPr>
        </p:nvSpPr>
        <p:spPr>
          <a:xfrm>
            <a:off x="11506320" y="6318360"/>
            <a:ext cx="384120" cy="364680"/>
          </a:xfrm>
          <a:prstGeom prst="rect">
            <a:avLst/>
          </a:prstGeom>
          <a:noFill/>
          <a:ln w="0">
            <a:noFill/>
          </a:ln>
        </p:spPr>
        <p:txBody>
          <a:bodyPr lIns="91440" rIns="91440" tIns="45720" bIns="45720" anchor="ctr">
            <a:noAutofit/>
          </a:bodyPr>
          <a:lstStyle>
            <a:lvl1pPr indent="0" algn="r" defTabSz="914400">
              <a:lnSpc>
                <a:spcPct val="100000"/>
              </a:lnSpc>
              <a:buNone/>
              <a:defRPr b="1" lang="fr-FR" sz="900" strike="noStrike" u="none">
                <a:solidFill>
                  <a:schemeClr val="dk1">
                    <a:tint val="82000"/>
                  </a:schemeClr>
                </a:solidFill>
                <a:uFillTx/>
                <a:latin typeface="Open Sans"/>
              </a:defRPr>
            </a:lvl1pPr>
          </a:lstStyle>
          <a:p>
            <a:pPr indent="0" algn="r" defTabSz="914400">
              <a:lnSpc>
                <a:spcPct val="100000"/>
              </a:lnSpc>
              <a:buNone/>
            </a:pPr>
            <a:fld id="{1AA6A830-F572-4B8B-AB17-89B25287C939}" type="slidenum">
              <a:rPr b="1" lang="fr-FR" sz="900" strike="noStrike" u="none">
                <a:solidFill>
                  <a:schemeClr val="dk1">
                    <a:tint val="82000"/>
                  </a:schemeClr>
                </a:solidFill>
                <a:uFillTx/>
                <a:latin typeface="Open Sans"/>
              </a:rPr>
              <a:t>&lt;numéro&gt;</a:t>
            </a:fld>
            <a:endParaRPr b="0" lang="es-ES" sz="900" strike="noStrike" u="none">
              <a:solidFill>
                <a:srgbClr val="000000"/>
              </a:solidFill>
              <a:uFillTx/>
              <a:latin typeface="Times New Roman"/>
            </a:endParaRPr>
          </a:p>
        </p:txBody>
      </p:sp>
      <p:sp>
        <p:nvSpPr>
          <p:cNvPr id="191" name="PlaceHolder 3"/>
          <p:cNvSpPr>
            <a:spLocks noGrp="1"/>
          </p:cNvSpPr>
          <p:nvPr>
            <p:ph type="body"/>
          </p:nvPr>
        </p:nvSpPr>
        <p:spPr>
          <a:xfrm>
            <a:off x="474840" y="5524560"/>
            <a:ext cx="11297880" cy="479160"/>
          </a:xfrm>
          <a:prstGeom prst="rect">
            <a:avLst/>
          </a:prstGeom>
          <a:noFill/>
          <a:ln w="0">
            <a:noFill/>
          </a:ln>
        </p:spPr>
        <p:txBody>
          <a:bodyPr lIns="91440" rIns="91440" tIns="45720" bIns="45720" anchor="t">
            <a:noAutofit/>
          </a:bodyPr>
          <a:p>
            <a:pPr marL="432000" indent="-324000" defTabSz="914400">
              <a:lnSpc>
                <a:spcPct val="90000"/>
              </a:lnSpc>
              <a:buClr>
                <a:srgbClr val="000000"/>
              </a:buClr>
              <a:buSzPct val="45000"/>
              <a:buFont typeface="Wingdings" charset="2"/>
              <a:buChar char=""/>
              <a:tabLst>
                <a:tab algn="l" pos="0"/>
              </a:tabLst>
            </a:pPr>
            <a:r>
              <a:rPr b="1" lang="en-US" sz="1600" strike="noStrike" u="none">
                <a:solidFill>
                  <a:schemeClr val="dk1"/>
                </a:solidFill>
                <a:uFillTx/>
                <a:latin typeface="Open Sans"/>
              </a:rPr>
              <a:t>Click to edit Master text styles</a:t>
            </a:r>
            <a:endParaRPr b="0" lang="fr-FR" sz="1600" strike="noStrike" u="none">
              <a:solidFill>
                <a:schemeClr val="dk1"/>
              </a:solidFill>
              <a:uFillTx/>
              <a:latin typeface="Open Sans"/>
            </a:endParaRPr>
          </a:p>
        </p:txBody>
      </p:sp>
      <p:cxnSp>
        <p:nvCxnSpPr>
          <p:cNvPr id="192" name="Straight Connector 10"/>
          <p:cNvCxnSpPr/>
          <p:nvPr/>
        </p:nvCxnSpPr>
        <p:spPr>
          <a:xfrm>
            <a:off x="553320" y="5384520"/>
            <a:ext cx="11219760" cy="360"/>
          </a:xfrm>
          <a:prstGeom prst="straightConnector1">
            <a:avLst/>
          </a:prstGeom>
          <a:ln w="19080">
            <a:solidFill>
              <a:schemeClr val="lt2"/>
            </a:solidFill>
            <a:miter/>
          </a:ln>
        </p:spPr>
      </p:cxnSp>
      <p:sp>
        <p:nvSpPr>
          <p:cNvPr id="193" name="PlaceHolder 4"/>
          <p:cNvSpPr>
            <a:spLocks noGrp="1"/>
          </p:cNvSpPr>
          <p:nvPr>
            <p:ph type="body"/>
          </p:nvPr>
        </p:nvSpPr>
        <p:spPr>
          <a:xfrm>
            <a:off x="475200" y="430200"/>
            <a:ext cx="11297160" cy="1576080"/>
          </a:xfrm>
          <a:prstGeom prst="rect">
            <a:avLst/>
          </a:prstGeom>
          <a:noFill/>
          <a:ln w="0">
            <a:noFill/>
          </a:ln>
        </p:spPr>
        <p:txBody>
          <a:bodyPr lIns="91440" rIns="91440" tIns="45720" bIns="45720" anchor="t">
            <a:noAutofit/>
          </a:bodyPr>
          <a:p>
            <a:pPr indent="0" defTabSz="914400">
              <a:lnSpc>
                <a:spcPct val="90000"/>
              </a:lnSpc>
              <a:spcAft>
                <a:spcPts val="1001"/>
              </a:spcAft>
              <a:buNone/>
              <a:tabLst>
                <a:tab algn="l" pos="0"/>
              </a:tabLst>
            </a:pPr>
            <a:r>
              <a:rPr b="1" lang="en-US" sz="3600" strike="noStrike" u="none">
                <a:solidFill>
                  <a:schemeClr val="dk1"/>
                </a:solidFill>
                <a:uFillTx/>
                <a:latin typeface="Open Sans"/>
              </a:rPr>
              <a:t>Click to edit Master text styles</a:t>
            </a:r>
            <a:endParaRPr b="0" lang="fr-FR" sz="3600" strike="noStrike" u="none">
              <a:solidFill>
                <a:schemeClr val="dk1"/>
              </a:solidFill>
              <a:uFillTx/>
              <a:latin typeface="Open Sans"/>
            </a:endParaRPr>
          </a:p>
          <a:p>
            <a:pPr lvl="1" marL="355680" indent="-355680" defTabSz="914400">
              <a:lnSpc>
                <a:spcPct val="90000"/>
              </a:lnSpc>
              <a:spcBef>
                <a:spcPts val="499"/>
              </a:spcBef>
              <a:buClr>
                <a:srgbClr val="248bff"/>
              </a:buClr>
              <a:buFont typeface="Marianne"/>
              <a:buChar char="|"/>
              <a:tabLst>
                <a:tab algn="l" pos="0"/>
              </a:tabLst>
            </a:pPr>
            <a:r>
              <a:rPr b="0" lang="en-US" sz="2400" strike="noStrike" u="none">
                <a:solidFill>
                  <a:schemeClr val="dk1"/>
                </a:solidFill>
                <a:uFillTx/>
                <a:latin typeface="Open Sans Medium"/>
              </a:rPr>
              <a:t>Second level</a:t>
            </a:r>
            <a:endParaRPr b="0" lang="fr-FR" sz="2400" strike="noStrike" u="none">
              <a:solidFill>
                <a:schemeClr val="dk1"/>
              </a:solidFill>
              <a:uFillTx/>
              <a:latin typeface="Open Sans"/>
            </a:endParaRPr>
          </a:p>
          <a:p>
            <a:pPr lvl="2" marL="355680" indent="-355680" defTabSz="914400">
              <a:lnSpc>
                <a:spcPct val="90000"/>
              </a:lnSpc>
              <a:spcBef>
                <a:spcPts val="499"/>
              </a:spcBef>
              <a:buClr>
                <a:srgbClr val="a02b93"/>
              </a:buClr>
              <a:buFont typeface="Marianne"/>
              <a:buChar char="|"/>
              <a:tabLst>
                <a:tab algn="l" pos="0"/>
              </a:tabLst>
            </a:pPr>
            <a:r>
              <a:rPr b="0" lang="en-US" sz="2000" strike="noStrike" u="none">
                <a:solidFill>
                  <a:schemeClr val="dk1"/>
                </a:solidFill>
                <a:uFillTx/>
                <a:latin typeface="Open Sans"/>
              </a:rPr>
              <a:t>Third level</a:t>
            </a:r>
            <a:endParaRPr b="0" lang="fr-FR" sz="2000" strike="noStrike" u="none">
              <a:solidFill>
                <a:schemeClr val="dk1"/>
              </a:solidFill>
              <a:uFillTx/>
              <a:latin typeface="Open Sans"/>
            </a:endParaRPr>
          </a:p>
        </p:txBody>
      </p:sp>
      <p:sp>
        <p:nvSpPr>
          <p:cNvPr id="194" name="PlaceHolder 5"/>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fr-FR" sz="1800" strike="noStrike" u="none">
                <a:solidFill>
                  <a:schemeClr val="dk1"/>
                </a:solidFill>
                <a:uFillTx/>
                <a:latin typeface="Open Sans"/>
              </a:rPr>
              <a:t>Cliquez pour éditer le format du texte-titre</a:t>
            </a:r>
            <a:endParaRPr b="0" lang="fr-FR" sz="1800" strike="noStrike" u="none">
              <a:solidFill>
                <a:schemeClr val="dk1"/>
              </a:solidFill>
              <a:uFillTx/>
              <a:latin typeface="Open Sans"/>
            </a:endParaRPr>
          </a:p>
        </p:txBody>
      </p:sp>
      <p:pic>
        <p:nvPicPr>
          <p:cNvPr id="195" name="" descr=""/>
          <p:cNvPicPr/>
          <p:nvPr/>
        </p:nvPicPr>
        <p:blipFill>
          <a:blip r:embed="rId2"/>
          <a:stretch/>
        </p:blipFill>
        <p:spPr>
          <a:xfrm>
            <a:off x="554400" y="6346800"/>
            <a:ext cx="806400" cy="2016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03" name="Group 3"/>
          <p:cNvGrpSpPr/>
          <p:nvPr/>
        </p:nvGrpSpPr>
        <p:grpSpPr>
          <a:xfrm>
            <a:off x="0" y="0"/>
            <a:ext cx="12191760" cy="6857640"/>
            <a:chOff x="0" y="0"/>
            <a:chExt cx="12191760" cy="6857640"/>
          </a:xfrm>
        </p:grpSpPr>
        <p:sp>
          <p:nvSpPr>
            <p:cNvPr id="204" name="Freeform: Shape 4"/>
            <p:cNvSpPr/>
            <p:nvPr/>
          </p:nvSpPr>
          <p:spPr>
            <a:xfrm>
              <a:off x="0" y="0"/>
              <a:ext cx="12191760" cy="6857640"/>
            </a:xfrm>
            <a:custGeom>
              <a:avLst/>
              <a:gdLst>
                <a:gd name="textAreaLeft" fmla="*/ 0 w 12191760"/>
                <a:gd name="textAreaRight" fmla="*/ 12192120 w 12191760"/>
                <a:gd name="textAreaTop" fmla="*/ 0 h 6857640"/>
                <a:gd name="textAreaBottom" fmla="*/ 6858000 h 6857640"/>
              </a:gdLst>
              <a:ahLst/>
              <a:rect l="textAreaLeft" t="textAreaTop" r="textAreaRight" b="textAreaBottom"/>
              <a:pathLst>
                <a:path w="12192000" h="6858000">
                  <a:moveTo>
                    <a:pt x="12167806" y="5673344"/>
                  </a:moveTo>
                  <a:cubicBezTo>
                    <a:pt x="11625262" y="5290312"/>
                    <a:pt x="10981563" y="5083747"/>
                    <a:pt x="10327513" y="5071745"/>
                  </a:cubicBezTo>
                  <a:lnTo>
                    <a:pt x="10231692" y="3429127"/>
                  </a:lnTo>
                  <a:cubicBezTo>
                    <a:pt x="10904283" y="3424491"/>
                    <a:pt x="11572304" y="3557397"/>
                    <a:pt x="12192000" y="3819017"/>
                  </a:cubicBezTo>
                  <a:lnTo>
                    <a:pt x="12192000" y="0"/>
                  </a:lnTo>
                  <a:lnTo>
                    <a:pt x="7229475" y="0"/>
                  </a:lnTo>
                  <a:cubicBezTo>
                    <a:pt x="7077837" y="430149"/>
                    <a:pt x="6866256" y="840994"/>
                    <a:pt x="6597269" y="1218692"/>
                  </a:cubicBezTo>
                  <a:lnTo>
                    <a:pt x="5309235" y="193866"/>
                  </a:lnTo>
                  <a:cubicBezTo>
                    <a:pt x="5351844" y="130492"/>
                    <a:pt x="5392103" y="65850"/>
                    <a:pt x="5429949" y="0"/>
                  </a:cubicBezTo>
                  <a:lnTo>
                    <a:pt x="0" y="0"/>
                  </a:lnTo>
                  <a:lnTo>
                    <a:pt x="0" y="396050"/>
                  </a:lnTo>
                  <a:cubicBezTo>
                    <a:pt x="87757" y="507302"/>
                    <a:pt x="181547" y="611505"/>
                    <a:pt x="280543" y="708533"/>
                  </a:cubicBezTo>
                  <a:lnTo>
                    <a:pt x="0" y="1041527"/>
                  </a:lnTo>
                  <a:lnTo>
                    <a:pt x="0" y="1854327"/>
                  </a:lnTo>
                  <a:lnTo>
                    <a:pt x="682752" y="1043750"/>
                  </a:lnTo>
                  <a:cubicBezTo>
                    <a:pt x="1225296" y="1426782"/>
                    <a:pt x="1868995" y="1633347"/>
                    <a:pt x="2523046" y="1645348"/>
                  </a:cubicBezTo>
                  <a:lnTo>
                    <a:pt x="2481326" y="3287014"/>
                  </a:lnTo>
                  <a:cubicBezTo>
                    <a:pt x="1565656" y="3293301"/>
                    <a:pt x="759270" y="3045460"/>
                    <a:pt x="0" y="2564384"/>
                  </a:cubicBezTo>
                  <a:lnTo>
                    <a:pt x="0" y="6858000"/>
                  </a:lnTo>
                  <a:lnTo>
                    <a:pt x="5573713" y="6858000"/>
                  </a:lnTo>
                  <a:cubicBezTo>
                    <a:pt x="5727319" y="6376670"/>
                    <a:pt x="5955030" y="5917248"/>
                    <a:pt x="6253226" y="5498465"/>
                  </a:cubicBezTo>
                  <a:lnTo>
                    <a:pt x="7541260" y="6523292"/>
                  </a:lnTo>
                  <a:cubicBezTo>
                    <a:pt x="7468616" y="6631306"/>
                    <a:pt x="7402831" y="6743129"/>
                    <a:pt x="7343966" y="6858000"/>
                  </a:cubicBezTo>
                  <a:lnTo>
                    <a:pt x="12192000" y="6858000"/>
                  </a:lnTo>
                  <a:lnTo>
                    <a:pt x="12192000" y="5644642"/>
                  </a:lnTo>
                  <a:lnTo>
                    <a:pt x="12167806" y="5673408"/>
                  </a:lnTo>
                  <a:close/>
                  <a:moveTo>
                    <a:pt x="5324348" y="2454085"/>
                  </a:moveTo>
                  <a:cubicBezTo>
                    <a:pt x="4647438" y="2907475"/>
                    <a:pt x="3898837" y="3170746"/>
                    <a:pt x="3141536" y="3256852"/>
                  </a:cubicBezTo>
                  <a:lnTo>
                    <a:pt x="3045714" y="1613535"/>
                  </a:lnTo>
                  <a:cubicBezTo>
                    <a:pt x="3519678" y="1546162"/>
                    <a:pt x="3986213" y="1373823"/>
                    <a:pt x="4410583" y="1089660"/>
                  </a:cubicBezTo>
                  <a:cubicBezTo>
                    <a:pt x="4623880" y="946849"/>
                    <a:pt x="4815015" y="783336"/>
                    <a:pt x="4983290" y="603695"/>
                  </a:cubicBezTo>
                  <a:lnTo>
                    <a:pt x="6271324" y="1628521"/>
                  </a:lnTo>
                  <a:cubicBezTo>
                    <a:pt x="5998274" y="1936179"/>
                    <a:pt x="5682107" y="2214499"/>
                    <a:pt x="5324348" y="2454085"/>
                  </a:cubicBezTo>
                  <a:close/>
                  <a:moveTo>
                    <a:pt x="8439976" y="5627497"/>
                  </a:moveTo>
                  <a:cubicBezTo>
                    <a:pt x="8226679" y="5770309"/>
                    <a:pt x="8035544" y="5933821"/>
                    <a:pt x="7867269" y="6113463"/>
                  </a:cubicBezTo>
                  <a:lnTo>
                    <a:pt x="6579235" y="5088636"/>
                  </a:lnTo>
                  <a:cubicBezTo>
                    <a:pt x="6852285" y="4780979"/>
                    <a:pt x="7168452" y="4502658"/>
                    <a:pt x="7526147" y="4263073"/>
                  </a:cubicBezTo>
                  <a:cubicBezTo>
                    <a:pt x="8203057" y="3809683"/>
                    <a:pt x="8951658" y="3546412"/>
                    <a:pt x="9708959" y="3460306"/>
                  </a:cubicBezTo>
                  <a:lnTo>
                    <a:pt x="9804781" y="5103622"/>
                  </a:lnTo>
                  <a:cubicBezTo>
                    <a:pt x="9330817" y="5170996"/>
                    <a:pt x="8864282" y="5343335"/>
                    <a:pt x="8439912" y="5627497"/>
                  </a:cubicBezTo>
                  <a:close/>
                </a:path>
              </a:pathLst>
            </a:custGeom>
            <a:no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05" name="Freeform: Shape 5"/>
            <p:cNvSpPr/>
            <p:nvPr/>
          </p:nvSpPr>
          <p:spPr>
            <a:xfrm>
              <a:off x="3045600" y="603720"/>
              <a:ext cx="3225240" cy="2652840"/>
            </a:xfrm>
            <a:custGeom>
              <a:avLst/>
              <a:gdLst>
                <a:gd name="textAreaLeft" fmla="*/ 0 w 3225240"/>
                <a:gd name="textAreaRight" fmla="*/ 3225600 w 3225240"/>
                <a:gd name="textAreaTop" fmla="*/ 0 h 2652840"/>
                <a:gd name="textAreaBottom" fmla="*/ 2653200 h 2652840"/>
              </a:gdLst>
              <a:ahLst/>
              <a:rect l="textAreaLeft" t="textAreaTop" r="textAreaRight" b="textAreaBottom"/>
              <a:pathLst>
                <a:path w="3225609" h="2653157">
                  <a:moveTo>
                    <a:pt x="1364869" y="485966"/>
                  </a:moveTo>
                  <a:cubicBezTo>
                    <a:pt x="940498" y="770192"/>
                    <a:pt x="473964" y="942531"/>
                    <a:pt x="0" y="1009841"/>
                  </a:cubicBezTo>
                  <a:lnTo>
                    <a:pt x="95821" y="2653157"/>
                  </a:lnTo>
                  <a:cubicBezTo>
                    <a:pt x="853122" y="2567051"/>
                    <a:pt x="1601724" y="2303780"/>
                    <a:pt x="2278634" y="1850390"/>
                  </a:cubicBezTo>
                  <a:cubicBezTo>
                    <a:pt x="2636330" y="1610805"/>
                    <a:pt x="2952496" y="1332484"/>
                    <a:pt x="3225609" y="1024826"/>
                  </a:cubicBezTo>
                  <a:lnTo>
                    <a:pt x="1937576" y="0"/>
                  </a:lnTo>
                  <a:cubicBezTo>
                    <a:pt x="1769301" y="179642"/>
                    <a:pt x="1578165" y="343154"/>
                    <a:pt x="1364869" y="485966"/>
                  </a:cubicBezTo>
                  <a:close/>
                </a:path>
              </a:pathLst>
            </a:custGeom>
            <a:solidFill>
              <a:srgbClr val="d197d9"/>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06" name="Freeform: Shape 7"/>
            <p:cNvSpPr/>
            <p:nvPr/>
          </p:nvSpPr>
          <p:spPr>
            <a:xfrm>
              <a:off x="0" y="1043640"/>
              <a:ext cx="2522520" cy="2242800"/>
            </a:xfrm>
            <a:custGeom>
              <a:avLst/>
              <a:gdLst>
                <a:gd name="textAreaLeft" fmla="*/ 0 w 2522520"/>
                <a:gd name="textAreaRight" fmla="*/ 2522880 w 2522520"/>
                <a:gd name="textAreaTop" fmla="*/ 0 h 2242800"/>
                <a:gd name="textAreaBottom" fmla="*/ 2243160 h 2242800"/>
              </a:gdLst>
              <a:ahLst/>
              <a:rect l="textAreaLeft" t="textAreaTop" r="textAreaRight" b="textAreaBottom"/>
              <a:pathLst>
                <a:path w="2523045" h="2243317">
                  <a:moveTo>
                    <a:pt x="2481326" y="2243265"/>
                  </a:moveTo>
                  <a:lnTo>
                    <a:pt x="2523046" y="601599"/>
                  </a:lnTo>
                  <a:cubicBezTo>
                    <a:pt x="1868995" y="589598"/>
                    <a:pt x="1225296" y="383032"/>
                    <a:pt x="682752" y="0"/>
                  </a:cubicBezTo>
                  <a:lnTo>
                    <a:pt x="0" y="810514"/>
                  </a:lnTo>
                  <a:lnTo>
                    <a:pt x="0" y="1520571"/>
                  </a:lnTo>
                  <a:cubicBezTo>
                    <a:pt x="759270" y="2001710"/>
                    <a:pt x="1565593" y="2249488"/>
                    <a:pt x="2481326" y="2243201"/>
                  </a:cubicBezTo>
                  <a:close/>
                </a:path>
              </a:pathLst>
            </a:custGeom>
            <a:solidFill>
              <a:srgbClr val="ad47bf"/>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07" name="Freeform: Shape 9"/>
            <p:cNvSpPr/>
            <p:nvPr/>
          </p:nvSpPr>
          <p:spPr>
            <a:xfrm>
              <a:off x="0" y="396000"/>
              <a:ext cx="280080" cy="645120"/>
            </a:xfrm>
            <a:custGeom>
              <a:avLst/>
              <a:gdLst>
                <a:gd name="textAreaLeft" fmla="*/ 0 w 280080"/>
                <a:gd name="textAreaRight" fmla="*/ 280440 w 280080"/>
                <a:gd name="textAreaTop" fmla="*/ 0 h 645120"/>
                <a:gd name="textAreaBottom" fmla="*/ 645480 h 645120"/>
              </a:gdLst>
              <a:ahLst/>
              <a:rect l="textAreaLeft" t="textAreaTop" r="textAreaRight" b="textAreaBottom"/>
              <a:pathLst>
                <a:path w="280543" h="645477">
                  <a:moveTo>
                    <a:pt x="0" y="0"/>
                  </a:moveTo>
                  <a:lnTo>
                    <a:pt x="0" y="645478"/>
                  </a:lnTo>
                  <a:lnTo>
                    <a:pt x="280543" y="312420"/>
                  </a:lnTo>
                  <a:cubicBezTo>
                    <a:pt x="181547" y="215456"/>
                    <a:pt x="87757" y="111252"/>
                    <a:pt x="0" y="0"/>
                  </a:cubicBezTo>
                  <a:close/>
                </a:path>
              </a:pathLst>
            </a:custGeom>
            <a:solidFill>
              <a:srgbClr val="7d2294"/>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08" name="Freeform: Shape 13"/>
            <p:cNvSpPr/>
            <p:nvPr/>
          </p:nvSpPr>
          <p:spPr>
            <a:xfrm>
              <a:off x="5309280" y="0"/>
              <a:ext cx="1919880" cy="1218240"/>
            </a:xfrm>
            <a:custGeom>
              <a:avLst/>
              <a:gdLst>
                <a:gd name="textAreaLeft" fmla="*/ 0 w 1919880"/>
                <a:gd name="textAreaRight" fmla="*/ 1920240 w 1919880"/>
                <a:gd name="textAreaTop" fmla="*/ 0 h 1218240"/>
                <a:gd name="textAreaBottom" fmla="*/ 1218600 h 1218240"/>
              </a:gdLst>
              <a:ahLst/>
              <a:rect l="textAreaLeft" t="textAreaTop" r="textAreaRight" b="textAreaBottom"/>
              <a:pathLst>
                <a:path w="1920240" h="1218691">
                  <a:moveTo>
                    <a:pt x="1288034" y="1218692"/>
                  </a:moveTo>
                  <a:cubicBezTo>
                    <a:pt x="1557021" y="840994"/>
                    <a:pt x="1768602" y="430149"/>
                    <a:pt x="1920240" y="0"/>
                  </a:cubicBezTo>
                  <a:lnTo>
                    <a:pt x="120714" y="0"/>
                  </a:lnTo>
                  <a:cubicBezTo>
                    <a:pt x="82804" y="65850"/>
                    <a:pt x="42609" y="130492"/>
                    <a:pt x="0" y="193866"/>
                  </a:cubicBezTo>
                  <a:lnTo>
                    <a:pt x="1288034" y="1218692"/>
                  </a:lnTo>
                  <a:close/>
                </a:path>
              </a:pathLst>
            </a:custGeom>
            <a:solidFill>
              <a:srgbClr val="7d2294"/>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09" name="Freeform: Shape 14"/>
            <p:cNvSpPr/>
            <p:nvPr/>
          </p:nvSpPr>
          <p:spPr>
            <a:xfrm>
              <a:off x="6579360" y="3460320"/>
              <a:ext cx="3225240" cy="2652840"/>
            </a:xfrm>
            <a:custGeom>
              <a:avLst/>
              <a:gdLst>
                <a:gd name="textAreaLeft" fmla="*/ 0 w 3225240"/>
                <a:gd name="textAreaRight" fmla="*/ 3225600 w 3225240"/>
                <a:gd name="textAreaTop" fmla="*/ 0 h 2652840"/>
                <a:gd name="textAreaBottom" fmla="*/ 2653200 h 2652840"/>
              </a:gdLst>
              <a:ahLst/>
              <a:rect l="textAreaLeft" t="textAreaTop" r="textAreaRight" b="textAreaBottom"/>
              <a:pathLst>
                <a:path w="3225609" h="2653157">
                  <a:moveTo>
                    <a:pt x="946912" y="802767"/>
                  </a:moveTo>
                  <a:cubicBezTo>
                    <a:pt x="589217" y="1042353"/>
                    <a:pt x="273050" y="1320673"/>
                    <a:pt x="0" y="1628331"/>
                  </a:cubicBezTo>
                  <a:lnTo>
                    <a:pt x="1288034" y="2653157"/>
                  </a:lnTo>
                  <a:cubicBezTo>
                    <a:pt x="1456309" y="2473516"/>
                    <a:pt x="1647444" y="2310003"/>
                    <a:pt x="1860741" y="2167191"/>
                  </a:cubicBezTo>
                  <a:cubicBezTo>
                    <a:pt x="2285111" y="1882966"/>
                    <a:pt x="2751645" y="1710627"/>
                    <a:pt x="3225609" y="1643316"/>
                  </a:cubicBezTo>
                  <a:lnTo>
                    <a:pt x="3129788" y="0"/>
                  </a:lnTo>
                  <a:cubicBezTo>
                    <a:pt x="2372487" y="86106"/>
                    <a:pt x="1623885" y="349377"/>
                    <a:pt x="946976" y="802767"/>
                  </a:cubicBezTo>
                  <a:close/>
                </a:path>
              </a:pathLst>
            </a:custGeom>
            <a:solidFill>
              <a:srgbClr val="d197d9"/>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10" name="Freeform: Shape 15"/>
            <p:cNvSpPr/>
            <p:nvPr/>
          </p:nvSpPr>
          <p:spPr>
            <a:xfrm>
              <a:off x="10231560" y="3429000"/>
              <a:ext cx="1959840" cy="2243880"/>
            </a:xfrm>
            <a:custGeom>
              <a:avLst/>
              <a:gdLst>
                <a:gd name="textAreaLeft" fmla="*/ 0 w 1959840"/>
                <a:gd name="textAreaRight" fmla="*/ 1960200 w 1959840"/>
                <a:gd name="textAreaTop" fmla="*/ 0 h 2243880"/>
                <a:gd name="textAreaBottom" fmla="*/ 2244240 h 2243880"/>
              </a:gdLst>
              <a:ahLst/>
              <a:rect l="textAreaLeft" t="textAreaTop" r="textAreaRight" b="textAreaBottom"/>
              <a:pathLst>
                <a:path w="1960308" h="2244397">
                  <a:moveTo>
                    <a:pt x="0" y="181"/>
                  </a:moveTo>
                  <a:lnTo>
                    <a:pt x="95821" y="1642799"/>
                  </a:lnTo>
                  <a:cubicBezTo>
                    <a:pt x="749871" y="1654800"/>
                    <a:pt x="1393571" y="1861366"/>
                    <a:pt x="1936114" y="2244398"/>
                  </a:cubicBezTo>
                  <a:lnTo>
                    <a:pt x="1960308" y="2215632"/>
                  </a:lnTo>
                  <a:lnTo>
                    <a:pt x="1960308" y="390007"/>
                  </a:lnTo>
                  <a:cubicBezTo>
                    <a:pt x="1340612" y="128387"/>
                    <a:pt x="672592" y="-4518"/>
                    <a:pt x="0" y="117"/>
                  </a:cubicBezTo>
                  <a:close/>
                </a:path>
              </a:pathLst>
            </a:custGeom>
            <a:solidFill>
              <a:srgbClr val="ad47bf"/>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11" name="Freeform: Shape 16"/>
            <p:cNvSpPr/>
            <p:nvPr/>
          </p:nvSpPr>
          <p:spPr>
            <a:xfrm>
              <a:off x="5573880" y="5498640"/>
              <a:ext cx="1967040" cy="1359000"/>
            </a:xfrm>
            <a:custGeom>
              <a:avLst/>
              <a:gdLst>
                <a:gd name="textAreaLeft" fmla="*/ 0 w 1967040"/>
                <a:gd name="textAreaRight" fmla="*/ 1967400 w 1967040"/>
                <a:gd name="textAreaTop" fmla="*/ 0 h 1359000"/>
                <a:gd name="textAreaBottom" fmla="*/ 1359360 h 1359000"/>
              </a:gdLst>
              <a:ahLst/>
              <a:rect l="textAreaLeft" t="textAreaTop" r="textAreaRight" b="textAreaBottom"/>
              <a:pathLst>
                <a:path w="1967547" h="1359534">
                  <a:moveTo>
                    <a:pt x="679514" y="0"/>
                  </a:moveTo>
                  <a:cubicBezTo>
                    <a:pt x="381317" y="418782"/>
                    <a:pt x="153607" y="878205"/>
                    <a:pt x="0" y="1359535"/>
                  </a:cubicBezTo>
                  <a:lnTo>
                    <a:pt x="1770253" y="1359535"/>
                  </a:lnTo>
                  <a:cubicBezTo>
                    <a:pt x="1829118" y="1244664"/>
                    <a:pt x="1894904" y="1132840"/>
                    <a:pt x="1967547" y="1024827"/>
                  </a:cubicBezTo>
                  <a:lnTo>
                    <a:pt x="679514" y="0"/>
                  </a:lnTo>
                  <a:close/>
                </a:path>
              </a:pathLst>
            </a:custGeom>
            <a:solidFill>
              <a:srgbClr val="7d2294"/>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sp>
        <p:nvSpPr>
          <p:cNvPr id="212" name="PlaceHolder 1"/>
          <p:cNvSpPr>
            <a:spLocks noGrp="1"/>
          </p:cNvSpPr>
          <p:nvPr>
            <p:ph type="title"/>
          </p:nvPr>
        </p:nvSpPr>
        <p:spPr>
          <a:xfrm>
            <a:off x="1253160" y="2184120"/>
            <a:ext cx="4323960" cy="1871640"/>
          </a:xfrm>
          <a:prstGeom prst="rect">
            <a:avLst/>
          </a:prstGeom>
          <a:noFill/>
          <a:ln w="0">
            <a:noFill/>
          </a:ln>
        </p:spPr>
        <p:txBody>
          <a:bodyPr lIns="91440" rIns="91440" tIns="45720" bIns="0" anchor="b">
            <a:noAutofit/>
          </a:bodyPr>
          <a:p>
            <a:pPr indent="0" defTabSz="914400">
              <a:lnSpc>
                <a:spcPct val="90000"/>
              </a:lnSpc>
              <a:buNone/>
            </a:pPr>
            <a:r>
              <a:rPr b="0" lang="en-US" sz="22000" strike="noStrike" u="none">
                <a:solidFill>
                  <a:srgbClr val="5e1972"/>
                </a:solidFill>
                <a:uFillTx/>
                <a:latin typeface="Open Sans ExtraBold"/>
                <a:ea typeface="Open Sans ExtraBold"/>
              </a:rPr>
              <a:t>00</a:t>
            </a:r>
            <a:endParaRPr b="0" lang="fr-FR" sz="22000" strike="noStrike" u="none">
              <a:solidFill>
                <a:schemeClr val="dk1"/>
              </a:solidFill>
              <a:uFillTx/>
              <a:latin typeface="Open Sans"/>
            </a:endParaRPr>
          </a:p>
        </p:txBody>
      </p:sp>
      <p:sp>
        <p:nvSpPr>
          <p:cNvPr id="213" name="PlaceHolder 2"/>
          <p:cNvSpPr>
            <a:spLocks noGrp="1"/>
          </p:cNvSpPr>
          <p:nvPr>
            <p:ph type="body"/>
          </p:nvPr>
        </p:nvSpPr>
        <p:spPr>
          <a:xfrm>
            <a:off x="1301040" y="3828240"/>
            <a:ext cx="10515240" cy="1296720"/>
          </a:xfrm>
          <a:prstGeom prst="rect">
            <a:avLst/>
          </a:prstGeom>
          <a:noFill/>
          <a:ln w="0">
            <a:noFill/>
          </a:ln>
        </p:spPr>
        <p:txBody>
          <a:bodyPr lIns="91440" rIns="91440" tIns="45720" bIns="45720" anchor="t">
            <a:noAutofit/>
          </a:bodyPr>
          <a:p>
            <a:pPr marL="432000" indent="-324000" defTabSz="914400">
              <a:lnSpc>
                <a:spcPct val="80000"/>
              </a:lnSpc>
              <a:buClr>
                <a:srgbClr val="000000"/>
              </a:buClr>
              <a:buSzPct val="45000"/>
              <a:buFont typeface="Wingdings" charset="2"/>
              <a:buChar char=""/>
              <a:tabLst>
                <a:tab algn="l" pos="0"/>
              </a:tabLst>
            </a:pPr>
            <a:r>
              <a:rPr b="1" lang="en-US" sz="4400" strike="noStrike" u="none">
                <a:solidFill>
                  <a:srgbClr val="5e1972"/>
                </a:solidFill>
                <a:uFillTx/>
                <a:latin typeface="Open Sans"/>
              </a:rPr>
              <a:t>Click to edit Master text styles</a:t>
            </a:r>
            <a:endParaRPr b="0" lang="fr-FR" sz="4400" strike="noStrike" u="none">
              <a:solidFill>
                <a:schemeClr val="dk1"/>
              </a:solidFill>
              <a:uFillTx/>
              <a:latin typeface="Open Sans"/>
            </a:endParaRPr>
          </a:p>
        </p:txBody>
      </p:sp>
      <p:sp>
        <p:nvSpPr>
          <p:cNvPr id="214" name="PlaceHolder 3"/>
          <p:cNvSpPr>
            <a:spLocks noGrp="1"/>
          </p:cNvSpPr>
          <p:nvPr>
            <p:ph type="ftr" idx="31"/>
          </p:nvPr>
        </p:nvSpPr>
        <p:spPr>
          <a:xfrm>
            <a:off x="7381080" y="6318360"/>
            <a:ext cx="41144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700" strike="noStrike" u="none">
                <a:solidFill>
                  <a:schemeClr val="dk1">
                    <a:tint val="82000"/>
                  </a:schemeClr>
                </a:solidFill>
                <a:uFillTx/>
                <a:latin typeface="Open Sans"/>
              </a:defRPr>
            </a:lvl1pPr>
          </a:lstStyle>
          <a:p>
            <a:pPr indent="0" algn="r" defTabSz="914400">
              <a:lnSpc>
                <a:spcPct val="100000"/>
              </a:lnSpc>
              <a:buNone/>
            </a:pPr>
            <a:r>
              <a:rPr b="0" lang="fr-FR" sz="700" strike="noStrike" u="none">
                <a:solidFill>
                  <a:schemeClr val="dk1">
                    <a:tint val="82000"/>
                  </a:schemeClr>
                </a:solidFill>
                <a:uFillTx/>
                <a:latin typeface="Open Sans"/>
              </a:rPr>
              <a:t>&lt;pied de page&gt;</a:t>
            </a:r>
            <a:endParaRPr b="0" lang="es-ES" sz="700" strike="noStrike" u="none">
              <a:solidFill>
                <a:srgbClr val="000000"/>
              </a:solidFill>
              <a:uFillTx/>
              <a:latin typeface="Times New Roman"/>
            </a:endParaRPr>
          </a:p>
        </p:txBody>
      </p:sp>
      <p:sp>
        <p:nvSpPr>
          <p:cNvPr id="215" name="PlaceHolder 4"/>
          <p:cNvSpPr>
            <a:spLocks noGrp="1"/>
          </p:cNvSpPr>
          <p:nvPr>
            <p:ph type="sldNum" idx="32"/>
          </p:nvPr>
        </p:nvSpPr>
        <p:spPr>
          <a:xfrm>
            <a:off x="11506320" y="6318360"/>
            <a:ext cx="384120" cy="364680"/>
          </a:xfrm>
          <a:prstGeom prst="rect">
            <a:avLst/>
          </a:prstGeom>
          <a:noFill/>
          <a:ln w="0">
            <a:noFill/>
          </a:ln>
        </p:spPr>
        <p:txBody>
          <a:bodyPr lIns="91440" rIns="91440" tIns="45720" bIns="45720" anchor="ctr">
            <a:noAutofit/>
          </a:bodyPr>
          <a:lstStyle>
            <a:lvl1pPr indent="0" algn="r" defTabSz="914400">
              <a:lnSpc>
                <a:spcPct val="100000"/>
              </a:lnSpc>
              <a:buNone/>
              <a:defRPr b="1" lang="fr-FR" sz="900" strike="noStrike" u="none">
                <a:solidFill>
                  <a:schemeClr val="dk1">
                    <a:tint val="82000"/>
                  </a:schemeClr>
                </a:solidFill>
                <a:uFillTx/>
                <a:latin typeface="Open Sans"/>
              </a:defRPr>
            </a:lvl1pPr>
          </a:lstStyle>
          <a:p>
            <a:pPr indent="0" algn="r" defTabSz="914400">
              <a:lnSpc>
                <a:spcPct val="100000"/>
              </a:lnSpc>
              <a:buNone/>
            </a:pPr>
            <a:fld id="{DD0CE080-E2B7-4589-807A-7F2FE8B70DF8}" type="slidenum">
              <a:rPr b="1" lang="fr-FR" sz="900" strike="noStrike" u="none">
                <a:solidFill>
                  <a:schemeClr val="dk1">
                    <a:tint val="82000"/>
                  </a:schemeClr>
                </a:solidFill>
                <a:uFillTx/>
                <a:latin typeface="Open Sans"/>
              </a:rPr>
              <a:t>&lt;numéro&gt;</a:t>
            </a:fld>
            <a:endParaRPr b="0" lang="es-ES" sz="900" strike="noStrike" u="none">
              <a:solidFill>
                <a:srgbClr val="000000"/>
              </a:solidFill>
              <a:uFillTx/>
              <a:latin typeface="Times New Roman"/>
            </a:endParaRPr>
          </a:p>
        </p:txBody>
      </p:sp>
      <p:sp>
        <p:nvSpPr>
          <p:cNvPr id="216" name="PlaceHolder 5"/>
          <p:cNvSpPr>
            <a:spLocks noGrp="1"/>
          </p:cNvSpPr>
          <p:nvPr>
            <p:ph type="body"/>
          </p:nvPr>
        </p:nvSpPr>
        <p:spPr>
          <a:xfrm>
            <a:off x="1360440" y="5138280"/>
            <a:ext cx="7159320" cy="4680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400" strike="noStrike" u="none">
                <a:solidFill>
                  <a:schemeClr val="accent5"/>
                </a:solidFill>
                <a:uFillTx/>
                <a:latin typeface="Open Sans SemiBold"/>
                <a:ea typeface="Open Sans SemiBold"/>
              </a:rPr>
              <a:t>Click to edit Master text styles</a:t>
            </a:r>
            <a:endParaRPr b="0" lang="fr-FR" sz="2400" strike="noStrike" u="none">
              <a:solidFill>
                <a:schemeClr val="dk1"/>
              </a:solidFill>
              <a:uFillTx/>
              <a:latin typeface="Open Sans"/>
            </a:endParaRPr>
          </a:p>
        </p:txBody>
      </p:sp>
      <p:pic>
        <p:nvPicPr>
          <p:cNvPr id="217" name="" descr=""/>
          <p:cNvPicPr/>
          <p:nvPr/>
        </p:nvPicPr>
        <p:blipFill>
          <a:blip r:embed="rId2"/>
          <a:stretch/>
        </p:blipFill>
        <p:spPr>
          <a:xfrm>
            <a:off x="554400" y="6346800"/>
            <a:ext cx="806400" cy="2016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93" r:id="rId3"/>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19" name="Group 3"/>
          <p:cNvGrpSpPr/>
          <p:nvPr/>
        </p:nvGrpSpPr>
        <p:grpSpPr>
          <a:xfrm>
            <a:off x="0" y="0"/>
            <a:ext cx="12191760" cy="6857640"/>
            <a:chOff x="0" y="0"/>
            <a:chExt cx="12191760" cy="6857640"/>
          </a:xfrm>
        </p:grpSpPr>
        <p:sp>
          <p:nvSpPr>
            <p:cNvPr id="220" name="Freeform: Shape 5"/>
            <p:cNvSpPr/>
            <p:nvPr/>
          </p:nvSpPr>
          <p:spPr>
            <a:xfrm>
              <a:off x="0" y="0"/>
              <a:ext cx="12191760" cy="6857640"/>
            </a:xfrm>
            <a:custGeom>
              <a:avLst/>
              <a:gdLst>
                <a:gd name="textAreaLeft" fmla="*/ 0 w 12191760"/>
                <a:gd name="textAreaRight" fmla="*/ 12192120 w 12191760"/>
                <a:gd name="textAreaTop" fmla="*/ 0 h 6857640"/>
                <a:gd name="textAreaBottom" fmla="*/ 6858000 h 6857640"/>
              </a:gdLst>
              <a:ahLst/>
              <a:rect l="textAreaLeft" t="textAreaTop" r="textAreaRight" b="textAreaBottom"/>
              <a:pathLst>
                <a:path w="12192000" h="6858000">
                  <a:moveTo>
                    <a:pt x="12167806" y="5673344"/>
                  </a:moveTo>
                  <a:cubicBezTo>
                    <a:pt x="11625262" y="5290312"/>
                    <a:pt x="10981563" y="5083747"/>
                    <a:pt x="10327513" y="5071745"/>
                  </a:cubicBezTo>
                  <a:lnTo>
                    <a:pt x="10231692" y="3429127"/>
                  </a:lnTo>
                  <a:cubicBezTo>
                    <a:pt x="10904283" y="3424491"/>
                    <a:pt x="11572304" y="3557397"/>
                    <a:pt x="12192000" y="3819017"/>
                  </a:cubicBezTo>
                  <a:lnTo>
                    <a:pt x="12192000" y="0"/>
                  </a:lnTo>
                  <a:lnTo>
                    <a:pt x="7229475" y="0"/>
                  </a:lnTo>
                  <a:cubicBezTo>
                    <a:pt x="7077837" y="430149"/>
                    <a:pt x="6866256" y="840994"/>
                    <a:pt x="6597269" y="1218692"/>
                  </a:cubicBezTo>
                  <a:lnTo>
                    <a:pt x="5309235" y="193866"/>
                  </a:lnTo>
                  <a:cubicBezTo>
                    <a:pt x="5351844" y="130492"/>
                    <a:pt x="5392103" y="65850"/>
                    <a:pt x="5429949" y="0"/>
                  </a:cubicBezTo>
                  <a:lnTo>
                    <a:pt x="0" y="0"/>
                  </a:lnTo>
                  <a:lnTo>
                    <a:pt x="0" y="396050"/>
                  </a:lnTo>
                  <a:cubicBezTo>
                    <a:pt x="87757" y="507302"/>
                    <a:pt x="181547" y="611505"/>
                    <a:pt x="280543" y="708533"/>
                  </a:cubicBezTo>
                  <a:lnTo>
                    <a:pt x="0" y="1041527"/>
                  </a:lnTo>
                  <a:lnTo>
                    <a:pt x="0" y="1854327"/>
                  </a:lnTo>
                  <a:lnTo>
                    <a:pt x="682752" y="1043750"/>
                  </a:lnTo>
                  <a:cubicBezTo>
                    <a:pt x="1225296" y="1426782"/>
                    <a:pt x="1868995" y="1633347"/>
                    <a:pt x="2523046" y="1645348"/>
                  </a:cubicBezTo>
                  <a:lnTo>
                    <a:pt x="2481326" y="3287014"/>
                  </a:lnTo>
                  <a:cubicBezTo>
                    <a:pt x="1565656" y="3293301"/>
                    <a:pt x="759270" y="3045460"/>
                    <a:pt x="0" y="2564384"/>
                  </a:cubicBezTo>
                  <a:lnTo>
                    <a:pt x="0" y="6858000"/>
                  </a:lnTo>
                  <a:lnTo>
                    <a:pt x="5573713" y="6858000"/>
                  </a:lnTo>
                  <a:cubicBezTo>
                    <a:pt x="5727319" y="6376670"/>
                    <a:pt x="5955030" y="5917248"/>
                    <a:pt x="6253226" y="5498465"/>
                  </a:cubicBezTo>
                  <a:lnTo>
                    <a:pt x="7541260" y="6523292"/>
                  </a:lnTo>
                  <a:cubicBezTo>
                    <a:pt x="7468616" y="6631306"/>
                    <a:pt x="7402831" y="6743129"/>
                    <a:pt x="7343966" y="6858000"/>
                  </a:cubicBezTo>
                  <a:lnTo>
                    <a:pt x="12192000" y="6858000"/>
                  </a:lnTo>
                  <a:lnTo>
                    <a:pt x="12192000" y="5644642"/>
                  </a:lnTo>
                  <a:lnTo>
                    <a:pt x="12167806" y="5673408"/>
                  </a:lnTo>
                  <a:close/>
                  <a:moveTo>
                    <a:pt x="5324348" y="2454085"/>
                  </a:moveTo>
                  <a:cubicBezTo>
                    <a:pt x="4647438" y="2907475"/>
                    <a:pt x="3898837" y="3170746"/>
                    <a:pt x="3141536" y="3256852"/>
                  </a:cubicBezTo>
                  <a:lnTo>
                    <a:pt x="3045714" y="1613535"/>
                  </a:lnTo>
                  <a:cubicBezTo>
                    <a:pt x="3519678" y="1546162"/>
                    <a:pt x="3986213" y="1373823"/>
                    <a:pt x="4410583" y="1089660"/>
                  </a:cubicBezTo>
                  <a:cubicBezTo>
                    <a:pt x="4623880" y="946849"/>
                    <a:pt x="4815015" y="783336"/>
                    <a:pt x="4983290" y="603695"/>
                  </a:cubicBezTo>
                  <a:lnTo>
                    <a:pt x="6271324" y="1628521"/>
                  </a:lnTo>
                  <a:cubicBezTo>
                    <a:pt x="5998274" y="1936179"/>
                    <a:pt x="5682107" y="2214499"/>
                    <a:pt x="5324348" y="2454085"/>
                  </a:cubicBezTo>
                  <a:close/>
                  <a:moveTo>
                    <a:pt x="8439976" y="5627497"/>
                  </a:moveTo>
                  <a:cubicBezTo>
                    <a:pt x="8226679" y="5770309"/>
                    <a:pt x="8035544" y="5933821"/>
                    <a:pt x="7867269" y="6113463"/>
                  </a:cubicBezTo>
                  <a:lnTo>
                    <a:pt x="6579235" y="5088636"/>
                  </a:lnTo>
                  <a:cubicBezTo>
                    <a:pt x="6852285" y="4780979"/>
                    <a:pt x="7168452" y="4502658"/>
                    <a:pt x="7526147" y="4263073"/>
                  </a:cubicBezTo>
                  <a:cubicBezTo>
                    <a:pt x="8203057" y="3809683"/>
                    <a:pt x="8951658" y="3546412"/>
                    <a:pt x="9708959" y="3460306"/>
                  </a:cubicBezTo>
                  <a:lnTo>
                    <a:pt x="9804781" y="5103622"/>
                  </a:lnTo>
                  <a:cubicBezTo>
                    <a:pt x="9330817" y="5170996"/>
                    <a:pt x="8864282" y="5343335"/>
                    <a:pt x="8439912" y="5627497"/>
                  </a:cubicBezTo>
                  <a:close/>
                </a:path>
              </a:pathLst>
            </a:custGeom>
            <a:no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21" name="Freeform: Shape 7"/>
            <p:cNvSpPr/>
            <p:nvPr/>
          </p:nvSpPr>
          <p:spPr>
            <a:xfrm>
              <a:off x="3045600" y="603720"/>
              <a:ext cx="3225240" cy="2652840"/>
            </a:xfrm>
            <a:custGeom>
              <a:avLst/>
              <a:gdLst>
                <a:gd name="textAreaLeft" fmla="*/ 0 w 3225240"/>
                <a:gd name="textAreaRight" fmla="*/ 3225600 w 3225240"/>
                <a:gd name="textAreaTop" fmla="*/ 0 h 2652840"/>
                <a:gd name="textAreaBottom" fmla="*/ 2653200 h 2652840"/>
              </a:gdLst>
              <a:ahLst/>
              <a:rect l="textAreaLeft" t="textAreaTop" r="textAreaRight" b="textAreaBottom"/>
              <a:pathLst>
                <a:path w="3225609" h="2653157">
                  <a:moveTo>
                    <a:pt x="1364869" y="485966"/>
                  </a:moveTo>
                  <a:cubicBezTo>
                    <a:pt x="940498" y="770192"/>
                    <a:pt x="473964" y="942531"/>
                    <a:pt x="0" y="1009841"/>
                  </a:cubicBezTo>
                  <a:lnTo>
                    <a:pt x="95821" y="2653157"/>
                  </a:lnTo>
                  <a:cubicBezTo>
                    <a:pt x="853122" y="2567051"/>
                    <a:pt x="1601724" y="2303780"/>
                    <a:pt x="2278634" y="1850390"/>
                  </a:cubicBezTo>
                  <a:cubicBezTo>
                    <a:pt x="2636330" y="1610805"/>
                    <a:pt x="2952496" y="1332484"/>
                    <a:pt x="3225609" y="1024826"/>
                  </a:cubicBezTo>
                  <a:lnTo>
                    <a:pt x="1937576" y="0"/>
                  </a:lnTo>
                  <a:cubicBezTo>
                    <a:pt x="1769301" y="179642"/>
                    <a:pt x="1578165" y="343154"/>
                    <a:pt x="1364869" y="485966"/>
                  </a:cubicBezTo>
                  <a:close/>
                </a:path>
              </a:pathLst>
            </a:custGeom>
            <a:solidFill>
              <a:srgbClr val="ffd959"/>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22" name="Freeform: Shape 9"/>
            <p:cNvSpPr/>
            <p:nvPr/>
          </p:nvSpPr>
          <p:spPr>
            <a:xfrm>
              <a:off x="0" y="1043640"/>
              <a:ext cx="2522520" cy="2242800"/>
            </a:xfrm>
            <a:custGeom>
              <a:avLst/>
              <a:gdLst>
                <a:gd name="textAreaLeft" fmla="*/ 0 w 2522520"/>
                <a:gd name="textAreaRight" fmla="*/ 2522880 w 2522520"/>
                <a:gd name="textAreaTop" fmla="*/ 0 h 2242800"/>
                <a:gd name="textAreaBottom" fmla="*/ 2243160 h 2242800"/>
              </a:gdLst>
              <a:ahLst/>
              <a:rect l="textAreaLeft" t="textAreaTop" r="textAreaRight" b="textAreaBottom"/>
              <a:pathLst>
                <a:path w="2523045" h="2243317">
                  <a:moveTo>
                    <a:pt x="2481326" y="2243265"/>
                  </a:moveTo>
                  <a:lnTo>
                    <a:pt x="2523046" y="601599"/>
                  </a:lnTo>
                  <a:cubicBezTo>
                    <a:pt x="1868995" y="589598"/>
                    <a:pt x="1225296" y="383032"/>
                    <a:pt x="682752" y="0"/>
                  </a:cubicBezTo>
                  <a:lnTo>
                    <a:pt x="0" y="810514"/>
                  </a:lnTo>
                  <a:lnTo>
                    <a:pt x="0" y="1520571"/>
                  </a:lnTo>
                  <a:cubicBezTo>
                    <a:pt x="759270" y="2001710"/>
                    <a:pt x="1565593" y="2249488"/>
                    <a:pt x="2481326" y="2243201"/>
                  </a:cubicBezTo>
                  <a:close/>
                </a:path>
              </a:pathLst>
            </a:custGeom>
            <a:solidFill>
              <a:srgbClr val="d79600"/>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23" name="Freeform: Shape 11"/>
            <p:cNvSpPr/>
            <p:nvPr/>
          </p:nvSpPr>
          <p:spPr>
            <a:xfrm>
              <a:off x="0" y="396000"/>
              <a:ext cx="280080" cy="645120"/>
            </a:xfrm>
            <a:custGeom>
              <a:avLst/>
              <a:gdLst>
                <a:gd name="textAreaLeft" fmla="*/ 0 w 280080"/>
                <a:gd name="textAreaRight" fmla="*/ 280440 w 280080"/>
                <a:gd name="textAreaTop" fmla="*/ 0 h 645120"/>
                <a:gd name="textAreaBottom" fmla="*/ 645480 h 645120"/>
              </a:gdLst>
              <a:ahLst/>
              <a:rect l="textAreaLeft" t="textAreaTop" r="textAreaRight" b="textAreaBottom"/>
              <a:pathLst>
                <a:path w="280543" h="645477">
                  <a:moveTo>
                    <a:pt x="0" y="0"/>
                  </a:moveTo>
                  <a:lnTo>
                    <a:pt x="0" y="645478"/>
                  </a:lnTo>
                  <a:lnTo>
                    <a:pt x="280543" y="312420"/>
                  </a:lnTo>
                  <a:cubicBezTo>
                    <a:pt x="181547" y="215456"/>
                    <a:pt x="87757" y="111252"/>
                    <a:pt x="0" y="0"/>
                  </a:cubicBezTo>
                  <a:close/>
                </a:path>
              </a:pathLst>
            </a:custGeom>
            <a:solidFill>
              <a:srgbClr val="a36806"/>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24" name="Freeform: Shape 13"/>
            <p:cNvSpPr/>
            <p:nvPr/>
          </p:nvSpPr>
          <p:spPr>
            <a:xfrm>
              <a:off x="5309280" y="0"/>
              <a:ext cx="1919880" cy="1218240"/>
            </a:xfrm>
            <a:custGeom>
              <a:avLst/>
              <a:gdLst>
                <a:gd name="textAreaLeft" fmla="*/ 0 w 1919880"/>
                <a:gd name="textAreaRight" fmla="*/ 1920240 w 1919880"/>
                <a:gd name="textAreaTop" fmla="*/ 0 h 1218240"/>
                <a:gd name="textAreaBottom" fmla="*/ 1218600 h 1218240"/>
              </a:gdLst>
              <a:ahLst/>
              <a:rect l="textAreaLeft" t="textAreaTop" r="textAreaRight" b="textAreaBottom"/>
              <a:pathLst>
                <a:path w="1920240" h="1218691">
                  <a:moveTo>
                    <a:pt x="1288034" y="1218692"/>
                  </a:moveTo>
                  <a:cubicBezTo>
                    <a:pt x="1557021" y="840994"/>
                    <a:pt x="1768602" y="430149"/>
                    <a:pt x="1920240" y="0"/>
                  </a:cubicBezTo>
                  <a:lnTo>
                    <a:pt x="120714" y="0"/>
                  </a:lnTo>
                  <a:cubicBezTo>
                    <a:pt x="82804" y="65850"/>
                    <a:pt x="42609" y="130492"/>
                    <a:pt x="0" y="193866"/>
                  </a:cubicBezTo>
                  <a:lnTo>
                    <a:pt x="1288034" y="1218692"/>
                  </a:lnTo>
                  <a:close/>
                </a:path>
              </a:pathLst>
            </a:custGeom>
            <a:solidFill>
              <a:srgbClr val="a36806"/>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25" name="Freeform: Shape 14"/>
            <p:cNvSpPr/>
            <p:nvPr/>
          </p:nvSpPr>
          <p:spPr>
            <a:xfrm>
              <a:off x="6579360" y="3460320"/>
              <a:ext cx="3225240" cy="2652840"/>
            </a:xfrm>
            <a:custGeom>
              <a:avLst/>
              <a:gdLst>
                <a:gd name="textAreaLeft" fmla="*/ 0 w 3225240"/>
                <a:gd name="textAreaRight" fmla="*/ 3225600 w 3225240"/>
                <a:gd name="textAreaTop" fmla="*/ 0 h 2652840"/>
                <a:gd name="textAreaBottom" fmla="*/ 2653200 h 2652840"/>
              </a:gdLst>
              <a:ahLst/>
              <a:rect l="textAreaLeft" t="textAreaTop" r="textAreaRight" b="textAreaBottom"/>
              <a:pathLst>
                <a:path w="3225609" h="2653157">
                  <a:moveTo>
                    <a:pt x="946912" y="802767"/>
                  </a:moveTo>
                  <a:cubicBezTo>
                    <a:pt x="589217" y="1042353"/>
                    <a:pt x="273050" y="1320673"/>
                    <a:pt x="0" y="1628331"/>
                  </a:cubicBezTo>
                  <a:lnTo>
                    <a:pt x="1288034" y="2653157"/>
                  </a:lnTo>
                  <a:cubicBezTo>
                    <a:pt x="1456309" y="2473516"/>
                    <a:pt x="1647444" y="2310003"/>
                    <a:pt x="1860741" y="2167191"/>
                  </a:cubicBezTo>
                  <a:cubicBezTo>
                    <a:pt x="2285111" y="1882966"/>
                    <a:pt x="2751645" y="1710627"/>
                    <a:pt x="3225609" y="1643316"/>
                  </a:cubicBezTo>
                  <a:lnTo>
                    <a:pt x="3129788" y="0"/>
                  </a:lnTo>
                  <a:cubicBezTo>
                    <a:pt x="2372487" y="86106"/>
                    <a:pt x="1623885" y="349377"/>
                    <a:pt x="946976" y="802767"/>
                  </a:cubicBezTo>
                  <a:close/>
                </a:path>
              </a:pathLst>
            </a:custGeom>
            <a:solidFill>
              <a:srgbClr val="ffd959"/>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26" name="Freeform: Shape 15"/>
            <p:cNvSpPr/>
            <p:nvPr/>
          </p:nvSpPr>
          <p:spPr>
            <a:xfrm>
              <a:off x="10231560" y="3429000"/>
              <a:ext cx="1959840" cy="2243880"/>
            </a:xfrm>
            <a:custGeom>
              <a:avLst/>
              <a:gdLst>
                <a:gd name="textAreaLeft" fmla="*/ 0 w 1959840"/>
                <a:gd name="textAreaRight" fmla="*/ 1960200 w 1959840"/>
                <a:gd name="textAreaTop" fmla="*/ 0 h 2243880"/>
                <a:gd name="textAreaBottom" fmla="*/ 2244240 h 2243880"/>
              </a:gdLst>
              <a:ahLst/>
              <a:rect l="textAreaLeft" t="textAreaTop" r="textAreaRight" b="textAreaBottom"/>
              <a:pathLst>
                <a:path w="1960308" h="2244397">
                  <a:moveTo>
                    <a:pt x="0" y="181"/>
                  </a:moveTo>
                  <a:lnTo>
                    <a:pt x="95821" y="1642799"/>
                  </a:lnTo>
                  <a:cubicBezTo>
                    <a:pt x="749871" y="1654800"/>
                    <a:pt x="1393571" y="1861366"/>
                    <a:pt x="1936114" y="2244398"/>
                  </a:cubicBezTo>
                  <a:lnTo>
                    <a:pt x="1960308" y="2215632"/>
                  </a:lnTo>
                  <a:lnTo>
                    <a:pt x="1960308" y="390007"/>
                  </a:lnTo>
                  <a:cubicBezTo>
                    <a:pt x="1340612" y="128387"/>
                    <a:pt x="672592" y="-4518"/>
                    <a:pt x="0" y="117"/>
                  </a:cubicBezTo>
                  <a:close/>
                </a:path>
              </a:pathLst>
            </a:custGeom>
            <a:solidFill>
              <a:srgbClr val="d79600"/>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27" name="Freeform: Shape 16"/>
            <p:cNvSpPr/>
            <p:nvPr/>
          </p:nvSpPr>
          <p:spPr>
            <a:xfrm>
              <a:off x="5573880" y="5498640"/>
              <a:ext cx="1967040" cy="1359000"/>
            </a:xfrm>
            <a:custGeom>
              <a:avLst/>
              <a:gdLst>
                <a:gd name="textAreaLeft" fmla="*/ 0 w 1967040"/>
                <a:gd name="textAreaRight" fmla="*/ 1967400 w 1967040"/>
                <a:gd name="textAreaTop" fmla="*/ 0 h 1359000"/>
                <a:gd name="textAreaBottom" fmla="*/ 1359360 h 1359000"/>
              </a:gdLst>
              <a:ahLst/>
              <a:rect l="textAreaLeft" t="textAreaTop" r="textAreaRight" b="textAreaBottom"/>
              <a:pathLst>
                <a:path w="1967547" h="1359534">
                  <a:moveTo>
                    <a:pt x="679514" y="0"/>
                  </a:moveTo>
                  <a:cubicBezTo>
                    <a:pt x="381317" y="418782"/>
                    <a:pt x="153607" y="878205"/>
                    <a:pt x="0" y="1359535"/>
                  </a:cubicBezTo>
                  <a:lnTo>
                    <a:pt x="1770253" y="1359535"/>
                  </a:lnTo>
                  <a:cubicBezTo>
                    <a:pt x="1829118" y="1244664"/>
                    <a:pt x="1894904" y="1132840"/>
                    <a:pt x="1967547" y="1024827"/>
                  </a:cubicBezTo>
                  <a:lnTo>
                    <a:pt x="679514" y="0"/>
                  </a:lnTo>
                  <a:close/>
                </a:path>
              </a:pathLst>
            </a:custGeom>
            <a:solidFill>
              <a:srgbClr val="a36806"/>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sp>
        <p:nvSpPr>
          <p:cNvPr id="228" name="PlaceHolder 1"/>
          <p:cNvSpPr>
            <a:spLocks noGrp="1"/>
          </p:cNvSpPr>
          <p:nvPr>
            <p:ph type="title"/>
          </p:nvPr>
        </p:nvSpPr>
        <p:spPr>
          <a:xfrm>
            <a:off x="1253160" y="2184120"/>
            <a:ext cx="4323960" cy="1871640"/>
          </a:xfrm>
          <a:prstGeom prst="rect">
            <a:avLst/>
          </a:prstGeom>
          <a:noFill/>
          <a:ln w="0">
            <a:noFill/>
          </a:ln>
        </p:spPr>
        <p:txBody>
          <a:bodyPr lIns="91440" rIns="91440" tIns="45720" bIns="0" anchor="b">
            <a:noAutofit/>
          </a:bodyPr>
          <a:p>
            <a:pPr indent="0" defTabSz="914400">
              <a:lnSpc>
                <a:spcPct val="90000"/>
              </a:lnSpc>
              <a:buNone/>
            </a:pPr>
            <a:r>
              <a:rPr b="0" lang="en-US" sz="22000" strike="noStrike" u="none">
                <a:solidFill>
                  <a:srgbClr val="8a5400"/>
                </a:solidFill>
                <a:uFillTx/>
                <a:latin typeface="Open Sans ExtraBold"/>
                <a:ea typeface="Open Sans ExtraBold"/>
              </a:rPr>
              <a:t>00</a:t>
            </a:r>
            <a:endParaRPr b="0" lang="fr-FR" sz="22000" strike="noStrike" u="none">
              <a:solidFill>
                <a:schemeClr val="dk1"/>
              </a:solidFill>
              <a:uFillTx/>
              <a:latin typeface="Open Sans"/>
            </a:endParaRPr>
          </a:p>
        </p:txBody>
      </p:sp>
      <p:sp>
        <p:nvSpPr>
          <p:cNvPr id="229" name="PlaceHolder 2"/>
          <p:cNvSpPr>
            <a:spLocks noGrp="1"/>
          </p:cNvSpPr>
          <p:nvPr>
            <p:ph type="body"/>
          </p:nvPr>
        </p:nvSpPr>
        <p:spPr>
          <a:xfrm>
            <a:off x="1301040" y="3828240"/>
            <a:ext cx="10515240" cy="1296720"/>
          </a:xfrm>
          <a:prstGeom prst="rect">
            <a:avLst/>
          </a:prstGeom>
          <a:noFill/>
          <a:ln w="0">
            <a:noFill/>
          </a:ln>
        </p:spPr>
        <p:txBody>
          <a:bodyPr lIns="91440" rIns="91440" tIns="45720" bIns="45720" anchor="t">
            <a:noAutofit/>
          </a:bodyPr>
          <a:p>
            <a:pPr marL="432000" indent="-324000" defTabSz="914400">
              <a:lnSpc>
                <a:spcPct val="80000"/>
              </a:lnSpc>
              <a:buClr>
                <a:srgbClr val="000000"/>
              </a:buClr>
              <a:buSzPct val="45000"/>
              <a:buFont typeface="Wingdings" charset="2"/>
              <a:buChar char=""/>
              <a:tabLst>
                <a:tab algn="l" pos="0"/>
              </a:tabLst>
            </a:pPr>
            <a:r>
              <a:rPr b="1" lang="en-US" sz="4400" strike="noStrike" u="none">
                <a:solidFill>
                  <a:srgbClr val="8a5400"/>
                </a:solidFill>
                <a:uFillTx/>
                <a:latin typeface="Open Sans"/>
              </a:rPr>
              <a:t>Click to edit Master text styles</a:t>
            </a:r>
            <a:endParaRPr b="0" lang="fr-FR" sz="4400" strike="noStrike" u="none">
              <a:solidFill>
                <a:schemeClr val="dk1"/>
              </a:solidFill>
              <a:uFillTx/>
              <a:latin typeface="Open Sans"/>
            </a:endParaRPr>
          </a:p>
        </p:txBody>
      </p:sp>
      <p:sp>
        <p:nvSpPr>
          <p:cNvPr id="230" name="PlaceHolder 3"/>
          <p:cNvSpPr>
            <a:spLocks noGrp="1"/>
          </p:cNvSpPr>
          <p:nvPr>
            <p:ph type="ftr" idx="33"/>
          </p:nvPr>
        </p:nvSpPr>
        <p:spPr>
          <a:xfrm>
            <a:off x="7381080" y="6318360"/>
            <a:ext cx="41144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700" strike="noStrike" u="none">
                <a:solidFill>
                  <a:schemeClr val="dk1">
                    <a:tint val="82000"/>
                  </a:schemeClr>
                </a:solidFill>
                <a:uFillTx/>
                <a:latin typeface="Open Sans"/>
              </a:defRPr>
            </a:lvl1pPr>
          </a:lstStyle>
          <a:p>
            <a:pPr indent="0" algn="r" defTabSz="914400">
              <a:lnSpc>
                <a:spcPct val="100000"/>
              </a:lnSpc>
              <a:buNone/>
            </a:pPr>
            <a:r>
              <a:rPr b="0" lang="fr-FR" sz="700" strike="noStrike" u="none">
                <a:solidFill>
                  <a:schemeClr val="dk1">
                    <a:tint val="82000"/>
                  </a:schemeClr>
                </a:solidFill>
                <a:uFillTx/>
                <a:latin typeface="Open Sans"/>
              </a:rPr>
              <a:t>&lt;pied de page&gt;</a:t>
            </a:r>
            <a:endParaRPr b="0" lang="es-ES" sz="700" strike="noStrike" u="none">
              <a:solidFill>
                <a:srgbClr val="000000"/>
              </a:solidFill>
              <a:uFillTx/>
              <a:latin typeface="Times New Roman"/>
            </a:endParaRPr>
          </a:p>
        </p:txBody>
      </p:sp>
      <p:sp>
        <p:nvSpPr>
          <p:cNvPr id="231" name="PlaceHolder 4"/>
          <p:cNvSpPr>
            <a:spLocks noGrp="1"/>
          </p:cNvSpPr>
          <p:nvPr>
            <p:ph type="sldNum" idx="34"/>
          </p:nvPr>
        </p:nvSpPr>
        <p:spPr>
          <a:xfrm>
            <a:off x="11506320" y="6318360"/>
            <a:ext cx="384120" cy="364680"/>
          </a:xfrm>
          <a:prstGeom prst="rect">
            <a:avLst/>
          </a:prstGeom>
          <a:noFill/>
          <a:ln w="0">
            <a:noFill/>
          </a:ln>
        </p:spPr>
        <p:txBody>
          <a:bodyPr lIns="91440" rIns="91440" tIns="45720" bIns="45720" anchor="ctr">
            <a:noAutofit/>
          </a:bodyPr>
          <a:lstStyle>
            <a:lvl1pPr indent="0" algn="r" defTabSz="914400">
              <a:lnSpc>
                <a:spcPct val="100000"/>
              </a:lnSpc>
              <a:buNone/>
              <a:defRPr b="1" lang="fr-FR" sz="900" strike="noStrike" u="none">
                <a:solidFill>
                  <a:schemeClr val="dk1">
                    <a:tint val="82000"/>
                  </a:schemeClr>
                </a:solidFill>
                <a:uFillTx/>
                <a:latin typeface="Open Sans"/>
              </a:defRPr>
            </a:lvl1pPr>
          </a:lstStyle>
          <a:p>
            <a:pPr indent="0" algn="r" defTabSz="914400">
              <a:lnSpc>
                <a:spcPct val="100000"/>
              </a:lnSpc>
              <a:buNone/>
            </a:pPr>
            <a:fld id="{46CC2F5B-42D0-4658-805A-41FD5ACA064F}" type="slidenum">
              <a:rPr b="1" lang="fr-FR" sz="900" strike="noStrike" u="none">
                <a:solidFill>
                  <a:schemeClr val="dk1">
                    <a:tint val="82000"/>
                  </a:schemeClr>
                </a:solidFill>
                <a:uFillTx/>
                <a:latin typeface="Open Sans"/>
              </a:rPr>
              <a:t>&lt;numéro&gt;</a:t>
            </a:fld>
            <a:endParaRPr b="0" lang="es-ES" sz="900" strike="noStrike" u="none">
              <a:solidFill>
                <a:srgbClr val="000000"/>
              </a:solidFill>
              <a:uFillTx/>
              <a:latin typeface="Times New Roman"/>
            </a:endParaRPr>
          </a:p>
        </p:txBody>
      </p:sp>
      <p:sp>
        <p:nvSpPr>
          <p:cNvPr id="232" name="PlaceHolder 5"/>
          <p:cNvSpPr>
            <a:spLocks noGrp="1"/>
          </p:cNvSpPr>
          <p:nvPr>
            <p:ph type="body"/>
          </p:nvPr>
        </p:nvSpPr>
        <p:spPr>
          <a:xfrm>
            <a:off x="1360440" y="5138280"/>
            <a:ext cx="7159320" cy="4680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400" strike="noStrike" u="none">
                <a:solidFill>
                  <a:srgbClr val="d79600"/>
                </a:solidFill>
                <a:uFillTx/>
                <a:latin typeface="Open Sans SemiBold"/>
                <a:ea typeface="Open Sans SemiBold"/>
              </a:rPr>
              <a:t>Click to edit Master text styles</a:t>
            </a:r>
            <a:endParaRPr b="0" lang="fr-FR" sz="2400" strike="noStrike" u="none">
              <a:solidFill>
                <a:schemeClr val="dk1"/>
              </a:solidFill>
              <a:uFillTx/>
              <a:latin typeface="Open Sans"/>
            </a:endParaRPr>
          </a:p>
        </p:txBody>
      </p:sp>
      <p:pic>
        <p:nvPicPr>
          <p:cNvPr id="233" name="" descr=""/>
          <p:cNvPicPr/>
          <p:nvPr/>
        </p:nvPicPr>
        <p:blipFill>
          <a:blip r:embed="rId2"/>
          <a:stretch/>
        </p:blipFill>
        <p:spPr>
          <a:xfrm>
            <a:off x="554400" y="6346800"/>
            <a:ext cx="806400" cy="2016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95" r:id="rId3"/>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35" name="Group 3"/>
          <p:cNvGrpSpPr/>
          <p:nvPr/>
        </p:nvGrpSpPr>
        <p:grpSpPr>
          <a:xfrm>
            <a:off x="0" y="0"/>
            <a:ext cx="12191760" cy="6857640"/>
            <a:chOff x="0" y="0"/>
            <a:chExt cx="12191760" cy="6857640"/>
          </a:xfrm>
        </p:grpSpPr>
        <p:sp>
          <p:nvSpPr>
            <p:cNvPr id="236" name="Freeform: Shape 4"/>
            <p:cNvSpPr/>
            <p:nvPr/>
          </p:nvSpPr>
          <p:spPr>
            <a:xfrm>
              <a:off x="0" y="0"/>
              <a:ext cx="12191760" cy="6857640"/>
            </a:xfrm>
            <a:custGeom>
              <a:avLst/>
              <a:gdLst>
                <a:gd name="textAreaLeft" fmla="*/ 0 w 12191760"/>
                <a:gd name="textAreaRight" fmla="*/ 12192120 w 12191760"/>
                <a:gd name="textAreaTop" fmla="*/ 0 h 6857640"/>
                <a:gd name="textAreaBottom" fmla="*/ 6858000 h 6857640"/>
              </a:gdLst>
              <a:ahLst/>
              <a:rect l="textAreaLeft" t="textAreaTop" r="textAreaRight" b="textAreaBottom"/>
              <a:pathLst>
                <a:path w="12192000" h="6858000">
                  <a:moveTo>
                    <a:pt x="12167806" y="5673344"/>
                  </a:moveTo>
                  <a:cubicBezTo>
                    <a:pt x="11625262" y="5290312"/>
                    <a:pt x="10981563" y="5083747"/>
                    <a:pt x="10327513" y="5071745"/>
                  </a:cubicBezTo>
                  <a:lnTo>
                    <a:pt x="10231692" y="3429127"/>
                  </a:lnTo>
                  <a:cubicBezTo>
                    <a:pt x="10904283" y="3424491"/>
                    <a:pt x="11572304" y="3557397"/>
                    <a:pt x="12192000" y="3819017"/>
                  </a:cubicBezTo>
                  <a:lnTo>
                    <a:pt x="12192000" y="0"/>
                  </a:lnTo>
                  <a:lnTo>
                    <a:pt x="7202488" y="0"/>
                  </a:lnTo>
                  <a:cubicBezTo>
                    <a:pt x="7053072" y="402971"/>
                    <a:pt x="6850634" y="788162"/>
                    <a:pt x="6597269" y="1143953"/>
                  </a:cubicBezTo>
                  <a:lnTo>
                    <a:pt x="5309235" y="119126"/>
                  </a:lnTo>
                  <a:cubicBezTo>
                    <a:pt x="5335588" y="79883"/>
                    <a:pt x="5361051" y="40196"/>
                    <a:pt x="5385626" y="0"/>
                  </a:cubicBezTo>
                  <a:lnTo>
                    <a:pt x="0" y="0"/>
                  </a:lnTo>
                  <a:lnTo>
                    <a:pt x="0" y="396050"/>
                  </a:lnTo>
                  <a:cubicBezTo>
                    <a:pt x="87757" y="507302"/>
                    <a:pt x="181547" y="611505"/>
                    <a:pt x="280543" y="708533"/>
                  </a:cubicBezTo>
                  <a:lnTo>
                    <a:pt x="0" y="1041527"/>
                  </a:lnTo>
                  <a:lnTo>
                    <a:pt x="0" y="1854327"/>
                  </a:lnTo>
                  <a:lnTo>
                    <a:pt x="682752" y="1043750"/>
                  </a:lnTo>
                  <a:cubicBezTo>
                    <a:pt x="1225296" y="1426782"/>
                    <a:pt x="1868995" y="1633347"/>
                    <a:pt x="2523046" y="1645348"/>
                  </a:cubicBezTo>
                  <a:lnTo>
                    <a:pt x="2481326" y="3287014"/>
                  </a:lnTo>
                  <a:cubicBezTo>
                    <a:pt x="1565656" y="3293301"/>
                    <a:pt x="759270" y="3045460"/>
                    <a:pt x="0" y="2564384"/>
                  </a:cubicBezTo>
                  <a:lnTo>
                    <a:pt x="0" y="6858000"/>
                  </a:lnTo>
                  <a:lnTo>
                    <a:pt x="5550535" y="6858000"/>
                  </a:lnTo>
                  <a:cubicBezTo>
                    <a:pt x="5704015" y="6349492"/>
                    <a:pt x="5939663" y="5864098"/>
                    <a:pt x="6253226" y="5423726"/>
                  </a:cubicBezTo>
                  <a:lnTo>
                    <a:pt x="7541260" y="6448552"/>
                  </a:lnTo>
                  <a:cubicBezTo>
                    <a:pt x="7452931" y="6579870"/>
                    <a:pt x="7374763" y="6716776"/>
                    <a:pt x="7306881" y="6858000"/>
                  </a:cubicBezTo>
                  <a:lnTo>
                    <a:pt x="12192000" y="6858000"/>
                  </a:lnTo>
                  <a:lnTo>
                    <a:pt x="12192000" y="5644642"/>
                  </a:lnTo>
                  <a:lnTo>
                    <a:pt x="12167806" y="5673408"/>
                  </a:lnTo>
                  <a:close/>
                  <a:moveTo>
                    <a:pt x="5324348" y="2454085"/>
                  </a:moveTo>
                  <a:cubicBezTo>
                    <a:pt x="4647438" y="2907475"/>
                    <a:pt x="3898837" y="3170746"/>
                    <a:pt x="3141536" y="3256852"/>
                  </a:cubicBezTo>
                  <a:lnTo>
                    <a:pt x="3045714" y="1613535"/>
                  </a:lnTo>
                  <a:cubicBezTo>
                    <a:pt x="3519678" y="1546162"/>
                    <a:pt x="3986213" y="1373823"/>
                    <a:pt x="4410583" y="1089660"/>
                  </a:cubicBezTo>
                  <a:cubicBezTo>
                    <a:pt x="4623880" y="946849"/>
                    <a:pt x="4815015" y="783336"/>
                    <a:pt x="4983290" y="603695"/>
                  </a:cubicBezTo>
                  <a:lnTo>
                    <a:pt x="6271324" y="1628521"/>
                  </a:lnTo>
                  <a:cubicBezTo>
                    <a:pt x="5998274" y="1936179"/>
                    <a:pt x="5682107" y="2214499"/>
                    <a:pt x="5324348" y="2454085"/>
                  </a:cubicBezTo>
                  <a:close/>
                  <a:moveTo>
                    <a:pt x="8439976" y="5627497"/>
                  </a:moveTo>
                  <a:cubicBezTo>
                    <a:pt x="8226679" y="5770309"/>
                    <a:pt x="8035544" y="5933821"/>
                    <a:pt x="7867269" y="6113463"/>
                  </a:cubicBezTo>
                  <a:lnTo>
                    <a:pt x="6579235" y="5088636"/>
                  </a:lnTo>
                  <a:cubicBezTo>
                    <a:pt x="6852285" y="4780979"/>
                    <a:pt x="7168452" y="4502658"/>
                    <a:pt x="7526147" y="4263073"/>
                  </a:cubicBezTo>
                  <a:cubicBezTo>
                    <a:pt x="8203057" y="3809683"/>
                    <a:pt x="8951658" y="3546412"/>
                    <a:pt x="9708959" y="3460306"/>
                  </a:cubicBezTo>
                  <a:lnTo>
                    <a:pt x="9804781" y="5103622"/>
                  </a:lnTo>
                  <a:cubicBezTo>
                    <a:pt x="9330817" y="5170996"/>
                    <a:pt x="8864282" y="5343335"/>
                    <a:pt x="8439912" y="5627497"/>
                  </a:cubicBezTo>
                  <a:close/>
                </a:path>
              </a:pathLst>
            </a:custGeom>
            <a:no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37" name="Freeform: Shape 7"/>
            <p:cNvSpPr/>
            <p:nvPr/>
          </p:nvSpPr>
          <p:spPr>
            <a:xfrm>
              <a:off x="3045600" y="603720"/>
              <a:ext cx="3225240" cy="2652840"/>
            </a:xfrm>
            <a:custGeom>
              <a:avLst/>
              <a:gdLst>
                <a:gd name="textAreaLeft" fmla="*/ 0 w 3225240"/>
                <a:gd name="textAreaRight" fmla="*/ 3225600 w 3225240"/>
                <a:gd name="textAreaTop" fmla="*/ 0 h 2652840"/>
                <a:gd name="textAreaBottom" fmla="*/ 2653200 h 2652840"/>
              </a:gdLst>
              <a:ahLst/>
              <a:rect l="textAreaLeft" t="textAreaTop" r="textAreaRight" b="textAreaBottom"/>
              <a:pathLst>
                <a:path w="3225609" h="2653157">
                  <a:moveTo>
                    <a:pt x="1364869" y="485966"/>
                  </a:moveTo>
                  <a:cubicBezTo>
                    <a:pt x="940498" y="770192"/>
                    <a:pt x="473964" y="942531"/>
                    <a:pt x="0" y="1009841"/>
                  </a:cubicBezTo>
                  <a:lnTo>
                    <a:pt x="95821" y="2653157"/>
                  </a:lnTo>
                  <a:cubicBezTo>
                    <a:pt x="853122" y="2567051"/>
                    <a:pt x="1601724" y="2303780"/>
                    <a:pt x="2278634" y="1850390"/>
                  </a:cubicBezTo>
                  <a:cubicBezTo>
                    <a:pt x="2636330" y="1610805"/>
                    <a:pt x="2952496" y="1332484"/>
                    <a:pt x="3225609" y="1024826"/>
                  </a:cubicBezTo>
                  <a:lnTo>
                    <a:pt x="1937576" y="0"/>
                  </a:lnTo>
                  <a:cubicBezTo>
                    <a:pt x="1769301" y="179642"/>
                    <a:pt x="1578165" y="343154"/>
                    <a:pt x="1364869" y="485966"/>
                  </a:cubicBezTo>
                  <a:close/>
                </a:path>
              </a:pathLst>
            </a:custGeom>
            <a:solidFill>
              <a:srgbClr val="9beded"/>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38" name="Freeform: Shape 9"/>
            <p:cNvSpPr/>
            <p:nvPr/>
          </p:nvSpPr>
          <p:spPr>
            <a:xfrm>
              <a:off x="0" y="1043640"/>
              <a:ext cx="2522520" cy="2242800"/>
            </a:xfrm>
            <a:custGeom>
              <a:avLst/>
              <a:gdLst>
                <a:gd name="textAreaLeft" fmla="*/ 0 w 2522520"/>
                <a:gd name="textAreaRight" fmla="*/ 2522880 w 2522520"/>
                <a:gd name="textAreaTop" fmla="*/ 0 h 2242800"/>
                <a:gd name="textAreaBottom" fmla="*/ 2243160 h 2242800"/>
              </a:gdLst>
              <a:ahLst/>
              <a:rect l="textAreaLeft" t="textAreaTop" r="textAreaRight" b="textAreaBottom"/>
              <a:pathLst>
                <a:path w="2523045" h="2243317">
                  <a:moveTo>
                    <a:pt x="2481326" y="2243265"/>
                  </a:moveTo>
                  <a:lnTo>
                    <a:pt x="2523046" y="601599"/>
                  </a:lnTo>
                  <a:cubicBezTo>
                    <a:pt x="1868995" y="589598"/>
                    <a:pt x="1225296" y="383032"/>
                    <a:pt x="682752" y="0"/>
                  </a:cubicBezTo>
                  <a:lnTo>
                    <a:pt x="0" y="810514"/>
                  </a:lnTo>
                  <a:lnTo>
                    <a:pt x="0" y="1520571"/>
                  </a:lnTo>
                  <a:cubicBezTo>
                    <a:pt x="759270" y="2001710"/>
                    <a:pt x="1565593" y="2249488"/>
                    <a:pt x="2481326" y="2243201"/>
                  </a:cubicBezTo>
                  <a:close/>
                </a:path>
              </a:pathLst>
            </a:custGeom>
            <a:solidFill>
              <a:srgbClr val="3dd7d5"/>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39" name="Freeform: Shape 11"/>
            <p:cNvSpPr/>
            <p:nvPr/>
          </p:nvSpPr>
          <p:spPr>
            <a:xfrm>
              <a:off x="0" y="396000"/>
              <a:ext cx="280080" cy="645120"/>
            </a:xfrm>
            <a:custGeom>
              <a:avLst/>
              <a:gdLst>
                <a:gd name="textAreaLeft" fmla="*/ 0 w 280080"/>
                <a:gd name="textAreaRight" fmla="*/ 280440 w 280080"/>
                <a:gd name="textAreaTop" fmla="*/ 0 h 645120"/>
                <a:gd name="textAreaBottom" fmla="*/ 645480 h 645120"/>
              </a:gdLst>
              <a:ahLst/>
              <a:rect l="textAreaLeft" t="textAreaTop" r="textAreaRight" b="textAreaBottom"/>
              <a:pathLst>
                <a:path w="280543" h="645477">
                  <a:moveTo>
                    <a:pt x="0" y="0"/>
                  </a:moveTo>
                  <a:lnTo>
                    <a:pt x="0" y="645478"/>
                  </a:lnTo>
                  <a:lnTo>
                    <a:pt x="280543" y="312420"/>
                  </a:lnTo>
                  <a:cubicBezTo>
                    <a:pt x="181547" y="215456"/>
                    <a:pt x="87757" y="111252"/>
                    <a:pt x="0" y="0"/>
                  </a:cubicBezTo>
                  <a:close/>
                </a:path>
              </a:pathLst>
            </a:custGeom>
            <a:solidFill>
              <a:srgbClr val="08bab7"/>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40" name="Freeform: Shape 13"/>
            <p:cNvSpPr/>
            <p:nvPr/>
          </p:nvSpPr>
          <p:spPr>
            <a:xfrm>
              <a:off x="5309280" y="0"/>
              <a:ext cx="1892880" cy="1143720"/>
            </a:xfrm>
            <a:custGeom>
              <a:avLst/>
              <a:gdLst>
                <a:gd name="textAreaLeft" fmla="*/ 0 w 1892880"/>
                <a:gd name="textAreaRight" fmla="*/ 1893240 w 1892880"/>
                <a:gd name="textAreaTop" fmla="*/ 0 h 1143720"/>
                <a:gd name="textAreaBottom" fmla="*/ 1144080 h 1143720"/>
              </a:gdLst>
              <a:ahLst/>
              <a:rect l="textAreaLeft" t="textAreaTop" r="textAreaRight" b="textAreaBottom"/>
              <a:pathLst>
                <a:path w="1893252" h="1143952">
                  <a:moveTo>
                    <a:pt x="1288034" y="1143953"/>
                  </a:moveTo>
                  <a:cubicBezTo>
                    <a:pt x="1541399" y="788162"/>
                    <a:pt x="1743901" y="403035"/>
                    <a:pt x="1893253" y="0"/>
                  </a:cubicBezTo>
                  <a:lnTo>
                    <a:pt x="76391" y="0"/>
                  </a:lnTo>
                  <a:cubicBezTo>
                    <a:pt x="51816" y="40196"/>
                    <a:pt x="26353" y="79883"/>
                    <a:pt x="0" y="119126"/>
                  </a:cubicBezTo>
                  <a:lnTo>
                    <a:pt x="1288034" y="1143953"/>
                  </a:lnTo>
                  <a:close/>
                </a:path>
              </a:pathLst>
            </a:custGeom>
            <a:solidFill>
              <a:srgbClr val="08bab7"/>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41" name="Freeform: Shape 14"/>
            <p:cNvSpPr/>
            <p:nvPr/>
          </p:nvSpPr>
          <p:spPr>
            <a:xfrm>
              <a:off x="6579360" y="3460320"/>
              <a:ext cx="3225240" cy="2652840"/>
            </a:xfrm>
            <a:custGeom>
              <a:avLst/>
              <a:gdLst>
                <a:gd name="textAreaLeft" fmla="*/ 0 w 3225240"/>
                <a:gd name="textAreaRight" fmla="*/ 3225600 w 3225240"/>
                <a:gd name="textAreaTop" fmla="*/ 0 h 2652840"/>
                <a:gd name="textAreaBottom" fmla="*/ 2653200 h 2652840"/>
              </a:gdLst>
              <a:ahLst/>
              <a:rect l="textAreaLeft" t="textAreaTop" r="textAreaRight" b="textAreaBottom"/>
              <a:pathLst>
                <a:path w="3225609" h="2653157">
                  <a:moveTo>
                    <a:pt x="946912" y="802767"/>
                  </a:moveTo>
                  <a:cubicBezTo>
                    <a:pt x="589217" y="1042353"/>
                    <a:pt x="273050" y="1320673"/>
                    <a:pt x="0" y="1628331"/>
                  </a:cubicBezTo>
                  <a:lnTo>
                    <a:pt x="1288034" y="2653157"/>
                  </a:lnTo>
                  <a:cubicBezTo>
                    <a:pt x="1456309" y="2473516"/>
                    <a:pt x="1647444" y="2310003"/>
                    <a:pt x="1860741" y="2167191"/>
                  </a:cubicBezTo>
                  <a:cubicBezTo>
                    <a:pt x="2285111" y="1882966"/>
                    <a:pt x="2751645" y="1710627"/>
                    <a:pt x="3225609" y="1643316"/>
                  </a:cubicBezTo>
                  <a:lnTo>
                    <a:pt x="3129788" y="0"/>
                  </a:lnTo>
                  <a:cubicBezTo>
                    <a:pt x="2372487" y="86106"/>
                    <a:pt x="1623885" y="349377"/>
                    <a:pt x="946976" y="802767"/>
                  </a:cubicBezTo>
                  <a:close/>
                </a:path>
              </a:pathLst>
            </a:custGeom>
            <a:solidFill>
              <a:srgbClr val="9beded"/>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42" name="Freeform: Shape 15"/>
            <p:cNvSpPr/>
            <p:nvPr/>
          </p:nvSpPr>
          <p:spPr>
            <a:xfrm>
              <a:off x="10231560" y="3429000"/>
              <a:ext cx="1959840" cy="2243880"/>
            </a:xfrm>
            <a:custGeom>
              <a:avLst/>
              <a:gdLst>
                <a:gd name="textAreaLeft" fmla="*/ 0 w 1959840"/>
                <a:gd name="textAreaRight" fmla="*/ 1960200 w 1959840"/>
                <a:gd name="textAreaTop" fmla="*/ 0 h 2243880"/>
                <a:gd name="textAreaBottom" fmla="*/ 2244240 h 2243880"/>
              </a:gdLst>
              <a:ahLst/>
              <a:rect l="textAreaLeft" t="textAreaTop" r="textAreaRight" b="textAreaBottom"/>
              <a:pathLst>
                <a:path w="1960308" h="2244397">
                  <a:moveTo>
                    <a:pt x="0" y="181"/>
                  </a:moveTo>
                  <a:lnTo>
                    <a:pt x="95821" y="1642799"/>
                  </a:lnTo>
                  <a:cubicBezTo>
                    <a:pt x="749871" y="1654800"/>
                    <a:pt x="1393571" y="1861366"/>
                    <a:pt x="1936114" y="2244398"/>
                  </a:cubicBezTo>
                  <a:lnTo>
                    <a:pt x="1960308" y="2215632"/>
                  </a:lnTo>
                  <a:lnTo>
                    <a:pt x="1960308" y="390007"/>
                  </a:lnTo>
                  <a:cubicBezTo>
                    <a:pt x="1340612" y="128387"/>
                    <a:pt x="672592" y="-4518"/>
                    <a:pt x="0" y="117"/>
                  </a:cubicBezTo>
                  <a:close/>
                </a:path>
              </a:pathLst>
            </a:custGeom>
            <a:solidFill>
              <a:srgbClr val="3dd7d5"/>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43" name="Freeform: Shape 16"/>
            <p:cNvSpPr/>
            <p:nvPr/>
          </p:nvSpPr>
          <p:spPr>
            <a:xfrm>
              <a:off x="5550480" y="5423760"/>
              <a:ext cx="1990440" cy="1433880"/>
            </a:xfrm>
            <a:custGeom>
              <a:avLst/>
              <a:gdLst>
                <a:gd name="textAreaLeft" fmla="*/ 0 w 1990440"/>
                <a:gd name="textAreaRight" fmla="*/ 1990800 w 1990440"/>
                <a:gd name="textAreaTop" fmla="*/ 0 h 1433880"/>
                <a:gd name="textAreaBottom" fmla="*/ 1434240 h 1433880"/>
              </a:gdLst>
              <a:ahLst/>
              <a:rect l="textAreaLeft" t="textAreaTop" r="textAreaRight" b="textAreaBottom"/>
              <a:pathLst>
                <a:path w="1990725" h="1434274">
                  <a:moveTo>
                    <a:pt x="702691" y="0"/>
                  </a:moveTo>
                  <a:cubicBezTo>
                    <a:pt x="389065" y="440372"/>
                    <a:pt x="153416" y="925766"/>
                    <a:pt x="0" y="1434275"/>
                  </a:cubicBezTo>
                  <a:lnTo>
                    <a:pt x="1756346" y="1434275"/>
                  </a:lnTo>
                  <a:cubicBezTo>
                    <a:pt x="1824228" y="1293051"/>
                    <a:pt x="1902396" y="1156144"/>
                    <a:pt x="1990725" y="1024827"/>
                  </a:cubicBezTo>
                  <a:lnTo>
                    <a:pt x="702691" y="0"/>
                  </a:lnTo>
                  <a:close/>
                </a:path>
              </a:pathLst>
            </a:custGeom>
            <a:solidFill>
              <a:srgbClr val="08bab7"/>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sp>
        <p:nvSpPr>
          <p:cNvPr id="244" name="PlaceHolder 1"/>
          <p:cNvSpPr>
            <a:spLocks noGrp="1"/>
          </p:cNvSpPr>
          <p:nvPr>
            <p:ph type="title"/>
          </p:nvPr>
        </p:nvSpPr>
        <p:spPr>
          <a:xfrm>
            <a:off x="1253160" y="2184120"/>
            <a:ext cx="4323960" cy="1871640"/>
          </a:xfrm>
          <a:prstGeom prst="rect">
            <a:avLst/>
          </a:prstGeom>
          <a:noFill/>
          <a:ln w="0">
            <a:noFill/>
          </a:ln>
        </p:spPr>
        <p:txBody>
          <a:bodyPr lIns="91440" rIns="91440" tIns="45720" bIns="0" anchor="b">
            <a:noAutofit/>
          </a:bodyPr>
          <a:p>
            <a:pPr indent="0" defTabSz="914400">
              <a:lnSpc>
                <a:spcPct val="90000"/>
              </a:lnSpc>
              <a:buNone/>
            </a:pPr>
            <a:r>
              <a:rPr b="0" lang="en-US" sz="22000" strike="noStrike" u="none">
                <a:solidFill>
                  <a:schemeClr val="accent1"/>
                </a:solidFill>
                <a:uFillTx/>
                <a:latin typeface="Open Sans ExtraBold"/>
                <a:ea typeface="Open Sans ExtraBold"/>
              </a:rPr>
              <a:t>00</a:t>
            </a:r>
            <a:endParaRPr b="0" lang="fr-FR" sz="22000" strike="noStrike" u="none">
              <a:solidFill>
                <a:schemeClr val="dk1"/>
              </a:solidFill>
              <a:uFillTx/>
              <a:latin typeface="Open Sans"/>
            </a:endParaRPr>
          </a:p>
        </p:txBody>
      </p:sp>
      <p:sp>
        <p:nvSpPr>
          <p:cNvPr id="245" name="PlaceHolder 2"/>
          <p:cNvSpPr>
            <a:spLocks noGrp="1"/>
          </p:cNvSpPr>
          <p:nvPr>
            <p:ph type="body"/>
          </p:nvPr>
        </p:nvSpPr>
        <p:spPr>
          <a:xfrm>
            <a:off x="1301040" y="3828240"/>
            <a:ext cx="10515240" cy="1296720"/>
          </a:xfrm>
          <a:prstGeom prst="rect">
            <a:avLst/>
          </a:prstGeom>
          <a:noFill/>
          <a:ln w="0">
            <a:noFill/>
          </a:ln>
        </p:spPr>
        <p:txBody>
          <a:bodyPr lIns="91440" rIns="91440" tIns="45720" bIns="45720" anchor="t">
            <a:noAutofit/>
          </a:bodyPr>
          <a:p>
            <a:pPr marL="432000" indent="-324000" defTabSz="914400">
              <a:lnSpc>
                <a:spcPct val="80000"/>
              </a:lnSpc>
              <a:buClr>
                <a:srgbClr val="000000"/>
              </a:buClr>
              <a:buSzPct val="45000"/>
              <a:buFont typeface="Wingdings" charset="2"/>
              <a:buChar char=""/>
              <a:tabLst>
                <a:tab algn="l" pos="0"/>
              </a:tabLst>
            </a:pPr>
            <a:r>
              <a:rPr b="1" lang="en-US" sz="4400" strike="noStrike" u="none">
                <a:solidFill>
                  <a:schemeClr val="accent1"/>
                </a:solidFill>
                <a:uFillTx/>
                <a:latin typeface="Open Sans"/>
              </a:rPr>
              <a:t>Click to edit Master text styles</a:t>
            </a:r>
            <a:endParaRPr b="0" lang="fr-FR" sz="4400" strike="noStrike" u="none">
              <a:solidFill>
                <a:schemeClr val="dk1"/>
              </a:solidFill>
              <a:uFillTx/>
              <a:latin typeface="Open Sans"/>
            </a:endParaRPr>
          </a:p>
        </p:txBody>
      </p:sp>
      <p:sp>
        <p:nvSpPr>
          <p:cNvPr id="246" name="PlaceHolder 3"/>
          <p:cNvSpPr>
            <a:spLocks noGrp="1"/>
          </p:cNvSpPr>
          <p:nvPr>
            <p:ph type="ftr" idx="35"/>
          </p:nvPr>
        </p:nvSpPr>
        <p:spPr>
          <a:xfrm>
            <a:off x="7381080" y="6318360"/>
            <a:ext cx="41144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700" strike="noStrike" u="none">
                <a:solidFill>
                  <a:schemeClr val="dk1">
                    <a:tint val="82000"/>
                  </a:schemeClr>
                </a:solidFill>
                <a:uFillTx/>
                <a:latin typeface="Open Sans"/>
              </a:defRPr>
            </a:lvl1pPr>
          </a:lstStyle>
          <a:p>
            <a:pPr indent="0" algn="r" defTabSz="914400">
              <a:lnSpc>
                <a:spcPct val="100000"/>
              </a:lnSpc>
              <a:buNone/>
            </a:pPr>
            <a:r>
              <a:rPr b="0" lang="fr-FR" sz="700" strike="noStrike" u="none">
                <a:solidFill>
                  <a:schemeClr val="dk1">
                    <a:tint val="82000"/>
                  </a:schemeClr>
                </a:solidFill>
                <a:uFillTx/>
                <a:latin typeface="Open Sans"/>
              </a:rPr>
              <a:t>&lt;pied de page&gt;</a:t>
            </a:r>
            <a:endParaRPr b="0" lang="es-ES" sz="700" strike="noStrike" u="none">
              <a:solidFill>
                <a:srgbClr val="000000"/>
              </a:solidFill>
              <a:uFillTx/>
              <a:latin typeface="Times New Roman"/>
            </a:endParaRPr>
          </a:p>
        </p:txBody>
      </p:sp>
      <p:sp>
        <p:nvSpPr>
          <p:cNvPr id="247" name="PlaceHolder 4"/>
          <p:cNvSpPr>
            <a:spLocks noGrp="1"/>
          </p:cNvSpPr>
          <p:nvPr>
            <p:ph type="sldNum" idx="36"/>
          </p:nvPr>
        </p:nvSpPr>
        <p:spPr>
          <a:xfrm>
            <a:off x="11506320" y="6318360"/>
            <a:ext cx="384120" cy="364680"/>
          </a:xfrm>
          <a:prstGeom prst="rect">
            <a:avLst/>
          </a:prstGeom>
          <a:noFill/>
          <a:ln w="0">
            <a:noFill/>
          </a:ln>
        </p:spPr>
        <p:txBody>
          <a:bodyPr lIns="91440" rIns="91440" tIns="45720" bIns="45720" anchor="ctr">
            <a:noAutofit/>
          </a:bodyPr>
          <a:lstStyle>
            <a:lvl1pPr indent="0" algn="r" defTabSz="914400">
              <a:lnSpc>
                <a:spcPct val="100000"/>
              </a:lnSpc>
              <a:buNone/>
              <a:defRPr b="1" lang="fr-FR" sz="900" strike="noStrike" u="none">
                <a:solidFill>
                  <a:schemeClr val="dk1">
                    <a:tint val="82000"/>
                  </a:schemeClr>
                </a:solidFill>
                <a:uFillTx/>
                <a:latin typeface="Open Sans"/>
              </a:defRPr>
            </a:lvl1pPr>
          </a:lstStyle>
          <a:p>
            <a:pPr indent="0" algn="r" defTabSz="914400">
              <a:lnSpc>
                <a:spcPct val="100000"/>
              </a:lnSpc>
              <a:buNone/>
            </a:pPr>
            <a:fld id="{C1BB7D1D-7C2F-4860-8A28-7BE35D4D1EA2}" type="slidenum">
              <a:rPr b="1" lang="fr-FR" sz="900" strike="noStrike" u="none">
                <a:solidFill>
                  <a:schemeClr val="dk1">
                    <a:tint val="82000"/>
                  </a:schemeClr>
                </a:solidFill>
                <a:uFillTx/>
                <a:latin typeface="Open Sans"/>
              </a:rPr>
              <a:t>&lt;numéro&gt;</a:t>
            </a:fld>
            <a:endParaRPr b="0" lang="es-ES" sz="900" strike="noStrike" u="none">
              <a:solidFill>
                <a:srgbClr val="000000"/>
              </a:solidFill>
              <a:uFillTx/>
              <a:latin typeface="Times New Roman"/>
            </a:endParaRPr>
          </a:p>
        </p:txBody>
      </p:sp>
      <p:sp>
        <p:nvSpPr>
          <p:cNvPr id="248" name="PlaceHolder 5"/>
          <p:cNvSpPr>
            <a:spLocks noGrp="1"/>
          </p:cNvSpPr>
          <p:nvPr>
            <p:ph type="body"/>
          </p:nvPr>
        </p:nvSpPr>
        <p:spPr>
          <a:xfrm>
            <a:off x="1360440" y="5138280"/>
            <a:ext cx="7159320" cy="4680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400" strike="noStrike" u="none">
                <a:solidFill>
                  <a:srgbClr val="9beded"/>
                </a:solidFill>
                <a:uFillTx/>
                <a:latin typeface="Open Sans SemiBold"/>
                <a:ea typeface="Open Sans SemiBold"/>
              </a:rPr>
              <a:t>Click to edit Master text styles</a:t>
            </a:r>
            <a:endParaRPr b="0" lang="fr-FR" sz="2400" strike="noStrike" u="none">
              <a:solidFill>
                <a:schemeClr val="dk1"/>
              </a:solidFill>
              <a:uFillTx/>
              <a:latin typeface="Open Sans"/>
            </a:endParaRPr>
          </a:p>
        </p:txBody>
      </p:sp>
      <p:pic>
        <p:nvPicPr>
          <p:cNvPr id="249" name="" descr=""/>
          <p:cNvPicPr/>
          <p:nvPr/>
        </p:nvPicPr>
        <p:blipFill>
          <a:blip r:embed="rId2"/>
          <a:stretch/>
        </p:blipFill>
        <p:spPr>
          <a:xfrm>
            <a:off x="554400" y="6346800"/>
            <a:ext cx="806400" cy="2016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97" r:id="rId3"/>
    <p:sldLayoutId id="2147483698" r:id="rId4"/>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51" name="Group 14"/>
          <p:cNvGrpSpPr/>
          <p:nvPr/>
        </p:nvGrpSpPr>
        <p:grpSpPr>
          <a:xfrm>
            <a:off x="957960" y="1728720"/>
            <a:ext cx="10390320" cy="5130000"/>
            <a:chOff x="957960" y="1728720"/>
            <a:chExt cx="10390320" cy="5130000"/>
          </a:xfrm>
        </p:grpSpPr>
        <p:grpSp>
          <p:nvGrpSpPr>
            <p:cNvPr id="252" name="Graphic 15"/>
            <p:cNvGrpSpPr/>
            <p:nvPr/>
          </p:nvGrpSpPr>
          <p:grpSpPr>
            <a:xfrm>
              <a:off x="957960" y="1728720"/>
              <a:ext cx="10390320" cy="5130000"/>
              <a:chOff x="957960" y="1728720"/>
              <a:chExt cx="10390320" cy="5130000"/>
            </a:xfrm>
          </p:grpSpPr>
          <p:sp>
            <p:nvSpPr>
              <p:cNvPr id="253" name="Freeform: Shape 39"/>
              <p:cNvSpPr/>
              <p:nvPr/>
            </p:nvSpPr>
            <p:spPr>
              <a:xfrm>
                <a:off x="8552520" y="1728720"/>
                <a:ext cx="2795760" cy="5129640"/>
              </a:xfrm>
              <a:custGeom>
                <a:avLst/>
                <a:gdLst>
                  <a:gd name="textAreaLeft" fmla="*/ 0 w 2795760"/>
                  <a:gd name="textAreaRight" fmla="*/ 2796120 w 2795760"/>
                  <a:gd name="textAreaTop" fmla="*/ 0 h 5129640"/>
                  <a:gd name="textAreaBottom" fmla="*/ 5130000 h 5129640"/>
                </a:gdLst>
                <a:ahLst/>
                <a:rect l="textAreaLeft" t="textAreaTop" r="textAreaRight" b="textAreaBottom"/>
                <a:pathLst>
                  <a:path w="2796013" h="5130149">
                    <a:moveTo>
                      <a:pt x="0" y="0"/>
                    </a:moveTo>
                    <a:lnTo>
                      <a:pt x="2796013" y="0"/>
                    </a:lnTo>
                    <a:lnTo>
                      <a:pt x="2796013" y="5130150"/>
                    </a:lnTo>
                    <a:lnTo>
                      <a:pt x="0" y="5130150"/>
                    </a:lnTo>
                    <a:close/>
                  </a:path>
                </a:pathLst>
              </a:custGeom>
              <a:solidFill>
                <a:srgbClr val="c06cce"/>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54" name="Freeform: Shape 40"/>
              <p:cNvSpPr/>
              <p:nvPr/>
            </p:nvSpPr>
            <p:spPr>
              <a:xfrm>
                <a:off x="4755240" y="4198680"/>
                <a:ext cx="2795760" cy="2660040"/>
              </a:xfrm>
              <a:custGeom>
                <a:avLst/>
                <a:gdLst>
                  <a:gd name="textAreaLeft" fmla="*/ 0 w 2795760"/>
                  <a:gd name="textAreaRight" fmla="*/ 2796120 w 2795760"/>
                  <a:gd name="textAreaTop" fmla="*/ 0 h 2660040"/>
                  <a:gd name="textAreaBottom" fmla="*/ 2660400 h 2660040"/>
                </a:gdLst>
                <a:ahLst/>
                <a:rect l="textAreaLeft" t="textAreaTop" r="textAreaRight" b="textAreaBottom"/>
                <a:pathLst>
                  <a:path w="2796013" h="2660384">
                    <a:moveTo>
                      <a:pt x="0" y="0"/>
                    </a:moveTo>
                    <a:lnTo>
                      <a:pt x="2796014" y="0"/>
                    </a:lnTo>
                    <a:lnTo>
                      <a:pt x="2796014" y="2660385"/>
                    </a:lnTo>
                    <a:lnTo>
                      <a:pt x="0" y="2660385"/>
                    </a:lnTo>
                    <a:close/>
                  </a:path>
                </a:pathLst>
              </a:custGeom>
              <a:solidFill>
                <a:srgbClr val="55a8fd"/>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55" name="Freeform: Shape 41"/>
              <p:cNvSpPr/>
              <p:nvPr/>
            </p:nvSpPr>
            <p:spPr>
              <a:xfrm>
                <a:off x="957960" y="3970800"/>
                <a:ext cx="2795760" cy="2887560"/>
              </a:xfrm>
              <a:custGeom>
                <a:avLst/>
                <a:gdLst>
                  <a:gd name="textAreaLeft" fmla="*/ 0 w 2795760"/>
                  <a:gd name="textAreaRight" fmla="*/ 2796120 w 2795760"/>
                  <a:gd name="textAreaTop" fmla="*/ 0 h 2887560"/>
                  <a:gd name="textAreaBottom" fmla="*/ 2887920 h 2887560"/>
                </a:gdLst>
                <a:ahLst/>
                <a:rect l="textAreaLeft" t="textAreaTop" r="textAreaRight" b="textAreaBottom"/>
                <a:pathLst>
                  <a:path w="2796013" h="2888069">
                    <a:moveTo>
                      <a:pt x="0" y="2888070"/>
                    </a:moveTo>
                    <a:lnTo>
                      <a:pt x="207781" y="2888070"/>
                    </a:lnTo>
                    <a:lnTo>
                      <a:pt x="2796013" y="2888070"/>
                    </a:lnTo>
                    <a:lnTo>
                      <a:pt x="2796013" y="0"/>
                    </a:lnTo>
                    <a:lnTo>
                      <a:pt x="0" y="0"/>
                    </a:lnTo>
                    <a:lnTo>
                      <a:pt x="0" y="2888070"/>
                    </a:lnTo>
                    <a:close/>
                  </a:path>
                </a:pathLst>
              </a:custGeom>
              <a:solidFill>
                <a:srgbClr val="042f80"/>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sp>
          <p:nvSpPr>
            <p:cNvPr id="256" name="Freeform: Shape 16"/>
            <p:cNvSpPr/>
            <p:nvPr/>
          </p:nvSpPr>
          <p:spPr>
            <a:xfrm>
              <a:off x="6733080" y="6512400"/>
              <a:ext cx="278640" cy="194040"/>
            </a:xfrm>
            <a:custGeom>
              <a:avLst/>
              <a:gdLst>
                <a:gd name="textAreaLeft" fmla="*/ 0 w 278640"/>
                <a:gd name="textAreaRight" fmla="*/ 279000 w 278640"/>
                <a:gd name="textAreaTop" fmla="*/ 0 h 194040"/>
                <a:gd name="textAreaBottom" fmla="*/ 194400 h 194040"/>
              </a:gdLst>
              <a:ahLst/>
              <a:rect l="textAreaLeft" t="textAreaTop" r="textAreaRight" b="textAreaBottom"/>
              <a:pathLst>
                <a:path w="278939" h="194360">
                  <a:moveTo>
                    <a:pt x="184354" y="97191"/>
                  </a:moveTo>
                  <a:cubicBezTo>
                    <a:pt x="160001" y="83174"/>
                    <a:pt x="136003" y="69369"/>
                    <a:pt x="111650" y="55281"/>
                  </a:cubicBezTo>
                  <a:lnTo>
                    <a:pt x="111650" y="139029"/>
                  </a:lnTo>
                  <a:cubicBezTo>
                    <a:pt x="135932" y="125083"/>
                    <a:pt x="159789" y="111278"/>
                    <a:pt x="184354" y="97120"/>
                  </a:cubicBezTo>
                  <a:moveTo>
                    <a:pt x="211114" y="1550"/>
                  </a:moveTo>
                  <a:cubicBezTo>
                    <a:pt x="222087" y="2045"/>
                    <a:pt x="233060" y="3036"/>
                    <a:pt x="243891" y="4735"/>
                  </a:cubicBezTo>
                  <a:cubicBezTo>
                    <a:pt x="260740" y="7284"/>
                    <a:pt x="271005" y="17832"/>
                    <a:pt x="274261" y="34751"/>
                  </a:cubicBezTo>
                  <a:cubicBezTo>
                    <a:pt x="277801" y="53228"/>
                    <a:pt x="278579" y="71988"/>
                    <a:pt x="278863" y="90748"/>
                  </a:cubicBezTo>
                  <a:cubicBezTo>
                    <a:pt x="279216" y="110570"/>
                    <a:pt x="278367" y="130322"/>
                    <a:pt x="275889" y="150002"/>
                  </a:cubicBezTo>
                  <a:cubicBezTo>
                    <a:pt x="275323" y="154462"/>
                    <a:pt x="274473" y="158922"/>
                    <a:pt x="273412" y="163240"/>
                  </a:cubicBezTo>
                  <a:cubicBezTo>
                    <a:pt x="269872" y="177682"/>
                    <a:pt x="258545" y="188230"/>
                    <a:pt x="243679" y="189788"/>
                  </a:cubicBezTo>
                  <a:cubicBezTo>
                    <a:pt x="226617" y="191557"/>
                    <a:pt x="209415" y="193186"/>
                    <a:pt x="192283" y="193610"/>
                  </a:cubicBezTo>
                  <a:cubicBezTo>
                    <a:pt x="163753" y="194389"/>
                    <a:pt x="135153" y="194531"/>
                    <a:pt x="106553" y="194177"/>
                  </a:cubicBezTo>
                  <a:cubicBezTo>
                    <a:pt x="87085" y="193964"/>
                    <a:pt x="67688" y="192548"/>
                    <a:pt x="48290" y="191487"/>
                  </a:cubicBezTo>
                  <a:cubicBezTo>
                    <a:pt x="42627" y="191133"/>
                    <a:pt x="36822" y="190425"/>
                    <a:pt x="31300" y="189009"/>
                  </a:cubicBezTo>
                  <a:cubicBezTo>
                    <a:pt x="16221" y="185115"/>
                    <a:pt x="7585" y="174992"/>
                    <a:pt x="4682" y="159842"/>
                  </a:cubicBezTo>
                  <a:cubicBezTo>
                    <a:pt x="1142" y="141436"/>
                    <a:pt x="364" y="122818"/>
                    <a:pt x="81" y="104128"/>
                  </a:cubicBezTo>
                  <a:cubicBezTo>
                    <a:pt x="-273" y="84165"/>
                    <a:pt x="505" y="64201"/>
                    <a:pt x="3054" y="44308"/>
                  </a:cubicBezTo>
                  <a:cubicBezTo>
                    <a:pt x="3620" y="39848"/>
                    <a:pt x="4470" y="35389"/>
                    <a:pt x="5532" y="31070"/>
                  </a:cubicBezTo>
                  <a:cubicBezTo>
                    <a:pt x="9284" y="15921"/>
                    <a:pt x="21248" y="6151"/>
                    <a:pt x="37601" y="4169"/>
                  </a:cubicBezTo>
                  <a:cubicBezTo>
                    <a:pt x="63653" y="983"/>
                    <a:pt x="89917" y="558"/>
                    <a:pt x="116110" y="63"/>
                  </a:cubicBezTo>
                  <a:cubicBezTo>
                    <a:pt x="123897" y="-79"/>
                    <a:pt x="131684" y="63"/>
                    <a:pt x="139542" y="63"/>
                  </a:cubicBezTo>
                  <a:cubicBezTo>
                    <a:pt x="139542" y="63"/>
                    <a:pt x="187328" y="629"/>
                    <a:pt x="211185" y="1620"/>
                  </a:cubicBezTo>
                  <a:close/>
                </a:path>
              </a:pathLst>
            </a:custGeom>
            <a:solidFill>
              <a:srgbClr val="ffffff"/>
            </a:solidFill>
            <a:ln w="720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57" name="Freeform: Shape 18"/>
            <p:cNvSpPr/>
            <p:nvPr/>
          </p:nvSpPr>
          <p:spPr>
            <a:xfrm>
              <a:off x="6123960" y="6505920"/>
              <a:ext cx="205920" cy="205920"/>
            </a:xfrm>
            <a:custGeom>
              <a:avLst/>
              <a:gdLst>
                <a:gd name="textAreaLeft" fmla="*/ 0 w 205920"/>
                <a:gd name="textAreaRight" fmla="*/ 206280 w 205920"/>
                <a:gd name="textAreaTop" fmla="*/ 0 h 205920"/>
                <a:gd name="textAreaBottom" fmla="*/ 206280 h 205920"/>
              </a:gdLst>
              <a:ahLst/>
              <a:rect l="textAreaLeft" t="textAreaTop" r="textAreaRight" b="textAreaBottom"/>
              <a:pathLst>
                <a:path w="206360" h="206290">
                  <a:moveTo>
                    <a:pt x="206290" y="19751"/>
                  </a:moveTo>
                  <a:cubicBezTo>
                    <a:pt x="206148" y="17840"/>
                    <a:pt x="206007" y="15858"/>
                    <a:pt x="205228" y="14017"/>
                  </a:cubicBezTo>
                  <a:cubicBezTo>
                    <a:pt x="203883" y="10902"/>
                    <a:pt x="202042" y="8070"/>
                    <a:pt x="199494" y="5734"/>
                  </a:cubicBezTo>
                  <a:cubicBezTo>
                    <a:pt x="195671" y="2336"/>
                    <a:pt x="191424" y="0"/>
                    <a:pt x="186114" y="71"/>
                  </a:cubicBezTo>
                  <a:lnTo>
                    <a:pt x="184840" y="71"/>
                  </a:lnTo>
                  <a:cubicBezTo>
                    <a:pt x="184840" y="71"/>
                    <a:pt x="21309" y="0"/>
                    <a:pt x="21309" y="0"/>
                  </a:cubicBezTo>
                  <a:lnTo>
                    <a:pt x="20317" y="0"/>
                  </a:lnTo>
                  <a:cubicBezTo>
                    <a:pt x="18477" y="283"/>
                    <a:pt x="16636" y="283"/>
                    <a:pt x="14866" y="991"/>
                  </a:cubicBezTo>
                  <a:cubicBezTo>
                    <a:pt x="10902" y="2478"/>
                    <a:pt x="7646" y="4885"/>
                    <a:pt x="5026" y="8070"/>
                  </a:cubicBezTo>
                  <a:cubicBezTo>
                    <a:pt x="1982" y="11752"/>
                    <a:pt x="0" y="15928"/>
                    <a:pt x="142" y="20884"/>
                  </a:cubicBezTo>
                  <a:cubicBezTo>
                    <a:pt x="212" y="21733"/>
                    <a:pt x="0" y="22654"/>
                    <a:pt x="0" y="23503"/>
                  </a:cubicBezTo>
                  <a:cubicBezTo>
                    <a:pt x="0" y="76527"/>
                    <a:pt x="0" y="129622"/>
                    <a:pt x="0" y="182716"/>
                  </a:cubicBezTo>
                  <a:cubicBezTo>
                    <a:pt x="0" y="183707"/>
                    <a:pt x="142" y="184628"/>
                    <a:pt x="71" y="185619"/>
                  </a:cubicBezTo>
                  <a:cubicBezTo>
                    <a:pt x="71" y="187176"/>
                    <a:pt x="142" y="188804"/>
                    <a:pt x="637" y="190291"/>
                  </a:cubicBezTo>
                  <a:cubicBezTo>
                    <a:pt x="2195" y="195176"/>
                    <a:pt x="5026" y="199211"/>
                    <a:pt x="9203" y="202255"/>
                  </a:cubicBezTo>
                  <a:cubicBezTo>
                    <a:pt x="12459" y="204662"/>
                    <a:pt x="16070" y="206290"/>
                    <a:pt x="20247" y="206219"/>
                  </a:cubicBezTo>
                  <a:lnTo>
                    <a:pt x="21379" y="206219"/>
                  </a:lnTo>
                  <a:cubicBezTo>
                    <a:pt x="21379" y="206219"/>
                    <a:pt x="21946" y="206290"/>
                    <a:pt x="21946" y="206290"/>
                  </a:cubicBezTo>
                  <a:lnTo>
                    <a:pt x="184486" y="206290"/>
                  </a:lnTo>
                  <a:cubicBezTo>
                    <a:pt x="186326" y="206290"/>
                    <a:pt x="188238" y="206290"/>
                    <a:pt x="190008" y="205795"/>
                  </a:cubicBezTo>
                  <a:cubicBezTo>
                    <a:pt x="196875" y="203742"/>
                    <a:pt x="201759" y="199423"/>
                    <a:pt x="204803" y="193052"/>
                  </a:cubicBezTo>
                  <a:cubicBezTo>
                    <a:pt x="205511" y="191565"/>
                    <a:pt x="205936" y="189937"/>
                    <a:pt x="206148" y="188309"/>
                  </a:cubicBezTo>
                  <a:cubicBezTo>
                    <a:pt x="206290" y="187247"/>
                    <a:pt x="206148" y="186114"/>
                    <a:pt x="206361" y="185052"/>
                  </a:cubicBezTo>
                  <a:lnTo>
                    <a:pt x="206361" y="19751"/>
                  </a:lnTo>
                  <a:close/>
                  <a:moveTo>
                    <a:pt x="62581" y="176062"/>
                  </a:moveTo>
                  <a:lnTo>
                    <a:pt x="62581" y="176345"/>
                  </a:lnTo>
                  <a:cubicBezTo>
                    <a:pt x="62581" y="177477"/>
                    <a:pt x="62510" y="177619"/>
                    <a:pt x="61306" y="177619"/>
                  </a:cubicBezTo>
                  <a:lnTo>
                    <a:pt x="36812" y="177619"/>
                  </a:lnTo>
                  <a:cubicBezTo>
                    <a:pt x="35538" y="177619"/>
                    <a:pt x="34193" y="177619"/>
                    <a:pt x="32848" y="177619"/>
                  </a:cubicBezTo>
                  <a:cubicBezTo>
                    <a:pt x="31927" y="177619"/>
                    <a:pt x="31786" y="177477"/>
                    <a:pt x="31786" y="176557"/>
                  </a:cubicBezTo>
                  <a:lnTo>
                    <a:pt x="31786" y="80279"/>
                  </a:lnTo>
                  <a:cubicBezTo>
                    <a:pt x="31786" y="78155"/>
                    <a:pt x="31715" y="78297"/>
                    <a:pt x="33697" y="78297"/>
                  </a:cubicBezTo>
                  <a:lnTo>
                    <a:pt x="60882" y="78297"/>
                  </a:lnTo>
                  <a:cubicBezTo>
                    <a:pt x="62510" y="78297"/>
                    <a:pt x="62510" y="78297"/>
                    <a:pt x="62510" y="79925"/>
                  </a:cubicBezTo>
                  <a:lnTo>
                    <a:pt x="62510" y="176062"/>
                  </a:lnTo>
                  <a:close/>
                  <a:moveTo>
                    <a:pt x="46794" y="65342"/>
                  </a:moveTo>
                  <a:cubicBezTo>
                    <a:pt x="36883" y="65129"/>
                    <a:pt x="28813" y="56988"/>
                    <a:pt x="28883" y="46936"/>
                  </a:cubicBezTo>
                  <a:cubicBezTo>
                    <a:pt x="28954" y="36812"/>
                    <a:pt x="37166" y="28600"/>
                    <a:pt x="47148" y="28671"/>
                  </a:cubicBezTo>
                  <a:cubicBezTo>
                    <a:pt x="57271" y="28671"/>
                    <a:pt x="65412" y="37025"/>
                    <a:pt x="65271" y="47290"/>
                  </a:cubicBezTo>
                  <a:cubicBezTo>
                    <a:pt x="65129" y="57625"/>
                    <a:pt x="56634" y="65483"/>
                    <a:pt x="46865" y="65342"/>
                  </a:cubicBezTo>
                  <a:close/>
                  <a:moveTo>
                    <a:pt x="177831" y="175495"/>
                  </a:moveTo>
                  <a:cubicBezTo>
                    <a:pt x="177831" y="177831"/>
                    <a:pt x="177973" y="177619"/>
                    <a:pt x="175708" y="177619"/>
                  </a:cubicBezTo>
                  <a:lnTo>
                    <a:pt x="148948" y="177619"/>
                  </a:lnTo>
                  <a:cubicBezTo>
                    <a:pt x="147815" y="177619"/>
                    <a:pt x="147249" y="177076"/>
                    <a:pt x="147249" y="175991"/>
                  </a:cubicBezTo>
                  <a:lnTo>
                    <a:pt x="147249" y="126153"/>
                  </a:lnTo>
                  <a:cubicBezTo>
                    <a:pt x="147249" y="122755"/>
                    <a:pt x="147036" y="119427"/>
                    <a:pt x="146258" y="116171"/>
                  </a:cubicBezTo>
                  <a:cubicBezTo>
                    <a:pt x="145833" y="114401"/>
                    <a:pt x="145267" y="112702"/>
                    <a:pt x="144417" y="111074"/>
                  </a:cubicBezTo>
                  <a:cubicBezTo>
                    <a:pt x="142010" y="106472"/>
                    <a:pt x="138187" y="103995"/>
                    <a:pt x="133090" y="103428"/>
                  </a:cubicBezTo>
                  <a:cubicBezTo>
                    <a:pt x="129409" y="103074"/>
                    <a:pt x="125869" y="103357"/>
                    <a:pt x="122401" y="104773"/>
                  </a:cubicBezTo>
                  <a:cubicBezTo>
                    <a:pt x="118719" y="106331"/>
                    <a:pt x="116100" y="109021"/>
                    <a:pt x="114401" y="112631"/>
                  </a:cubicBezTo>
                  <a:cubicBezTo>
                    <a:pt x="113056" y="115392"/>
                    <a:pt x="112348" y="118295"/>
                    <a:pt x="112065" y="121339"/>
                  </a:cubicBezTo>
                  <a:cubicBezTo>
                    <a:pt x="111923" y="123038"/>
                    <a:pt x="111852" y="124666"/>
                    <a:pt x="111852" y="126365"/>
                  </a:cubicBezTo>
                  <a:lnTo>
                    <a:pt x="111852" y="176911"/>
                  </a:lnTo>
                  <a:cubicBezTo>
                    <a:pt x="111852" y="176911"/>
                    <a:pt x="111074" y="177619"/>
                    <a:pt x="111074" y="177619"/>
                  </a:cubicBezTo>
                  <a:lnTo>
                    <a:pt x="110153" y="177619"/>
                  </a:lnTo>
                  <a:cubicBezTo>
                    <a:pt x="101446" y="177619"/>
                    <a:pt x="92668" y="177619"/>
                    <a:pt x="83960" y="177619"/>
                  </a:cubicBezTo>
                  <a:cubicBezTo>
                    <a:pt x="82332" y="177619"/>
                    <a:pt x="82332" y="177619"/>
                    <a:pt x="82332" y="175920"/>
                  </a:cubicBezTo>
                  <a:lnTo>
                    <a:pt x="82332" y="79996"/>
                  </a:lnTo>
                  <a:cubicBezTo>
                    <a:pt x="82332" y="78368"/>
                    <a:pt x="82332" y="78368"/>
                    <a:pt x="84031" y="78368"/>
                  </a:cubicBezTo>
                  <a:lnTo>
                    <a:pt x="110083" y="78368"/>
                  </a:lnTo>
                  <a:cubicBezTo>
                    <a:pt x="111265" y="78368"/>
                    <a:pt x="111852" y="78957"/>
                    <a:pt x="111852" y="80137"/>
                  </a:cubicBezTo>
                  <a:cubicBezTo>
                    <a:pt x="111852" y="83394"/>
                    <a:pt x="111852" y="86721"/>
                    <a:pt x="111852" y="89978"/>
                  </a:cubicBezTo>
                  <a:lnTo>
                    <a:pt x="111852" y="91110"/>
                  </a:lnTo>
                  <a:cubicBezTo>
                    <a:pt x="111852" y="91110"/>
                    <a:pt x="112490" y="90615"/>
                    <a:pt x="112490" y="90615"/>
                  </a:cubicBezTo>
                  <a:cubicBezTo>
                    <a:pt x="118790" y="81695"/>
                    <a:pt x="127356" y="76456"/>
                    <a:pt x="138258" y="75465"/>
                  </a:cubicBezTo>
                  <a:cubicBezTo>
                    <a:pt x="144700" y="74828"/>
                    <a:pt x="151072" y="75607"/>
                    <a:pt x="157160" y="78014"/>
                  </a:cubicBezTo>
                  <a:cubicBezTo>
                    <a:pt x="165797" y="81482"/>
                    <a:pt x="171602" y="87783"/>
                    <a:pt x="174929" y="96420"/>
                  </a:cubicBezTo>
                  <a:cubicBezTo>
                    <a:pt x="176557" y="100738"/>
                    <a:pt x="177407" y="105198"/>
                    <a:pt x="177761" y="109729"/>
                  </a:cubicBezTo>
                  <a:cubicBezTo>
                    <a:pt x="177973" y="111994"/>
                    <a:pt x="177973" y="114330"/>
                    <a:pt x="177973" y="116596"/>
                  </a:cubicBezTo>
                  <a:lnTo>
                    <a:pt x="177973" y="175495"/>
                  </a:lnTo>
                  <a:close/>
                </a:path>
              </a:pathLst>
            </a:custGeom>
            <a:solidFill>
              <a:srgbClr val="ffffff"/>
            </a:solidFill>
            <a:ln w="720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58" name="Freeform: Shape 20"/>
            <p:cNvSpPr/>
            <p:nvPr/>
          </p:nvSpPr>
          <p:spPr>
            <a:xfrm>
              <a:off x="4889520" y="6554160"/>
              <a:ext cx="18720" cy="110160"/>
            </a:xfrm>
            <a:custGeom>
              <a:avLst/>
              <a:gdLst>
                <a:gd name="textAreaLeft" fmla="*/ 0 w 18720"/>
                <a:gd name="textAreaRight" fmla="*/ 19080 w 18720"/>
                <a:gd name="textAreaTop" fmla="*/ 0 h 110160"/>
                <a:gd name="textAreaBottom" fmla="*/ 110520 h 110160"/>
              </a:gdLst>
              <a:ahLst/>
              <a:rect l="textAreaLeft" t="textAreaTop" r="textAreaRight" b="textAreaBottom"/>
              <a:pathLst>
                <a:path w="18972" h="110436">
                  <a:moveTo>
                    <a:pt x="0" y="9486"/>
                  </a:moveTo>
                  <a:cubicBezTo>
                    <a:pt x="0" y="6442"/>
                    <a:pt x="850" y="4106"/>
                    <a:pt x="2478" y="2478"/>
                  </a:cubicBezTo>
                  <a:cubicBezTo>
                    <a:pt x="4106" y="850"/>
                    <a:pt x="6513" y="0"/>
                    <a:pt x="9557" y="0"/>
                  </a:cubicBezTo>
                  <a:cubicBezTo>
                    <a:pt x="12601" y="0"/>
                    <a:pt x="14866" y="850"/>
                    <a:pt x="16495" y="2478"/>
                  </a:cubicBezTo>
                  <a:cubicBezTo>
                    <a:pt x="18123" y="4106"/>
                    <a:pt x="18972" y="6442"/>
                    <a:pt x="18972" y="9486"/>
                  </a:cubicBezTo>
                  <a:cubicBezTo>
                    <a:pt x="18972" y="12530"/>
                    <a:pt x="18123" y="14654"/>
                    <a:pt x="16495" y="16282"/>
                  </a:cubicBezTo>
                  <a:cubicBezTo>
                    <a:pt x="14866" y="17911"/>
                    <a:pt x="12530" y="18760"/>
                    <a:pt x="9557" y="18760"/>
                  </a:cubicBezTo>
                  <a:cubicBezTo>
                    <a:pt x="6584" y="18760"/>
                    <a:pt x="4106" y="17911"/>
                    <a:pt x="2478" y="16282"/>
                  </a:cubicBezTo>
                  <a:cubicBezTo>
                    <a:pt x="850" y="14654"/>
                    <a:pt x="0" y="12318"/>
                    <a:pt x="0" y="9486"/>
                  </a:cubicBezTo>
                  <a:close/>
                  <a:moveTo>
                    <a:pt x="17981" y="110437"/>
                  </a:moveTo>
                  <a:lnTo>
                    <a:pt x="991" y="110437"/>
                  </a:lnTo>
                  <a:lnTo>
                    <a:pt x="991" y="30653"/>
                  </a:lnTo>
                  <a:lnTo>
                    <a:pt x="17911" y="30653"/>
                  </a:lnTo>
                  <a:lnTo>
                    <a:pt x="17911" y="110437"/>
                  </a:lnTo>
                  <a:close/>
                </a:path>
              </a:pathLst>
            </a:custGeom>
            <a:solidFill>
              <a:srgbClr val="ffffff"/>
            </a:solidFill>
            <a:ln w="720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59" name="Freeform: Shape 21"/>
            <p:cNvSpPr/>
            <p:nvPr/>
          </p:nvSpPr>
          <p:spPr>
            <a:xfrm>
              <a:off x="4931640" y="6583680"/>
              <a:ext cx="69840" cy="81000"/>
            </a:xfrm>
            <a:custGeom>
              <a:avLst/>
              <a:gdLst>
                <a:gd name="textAreaLeft" fmla="*/ 0 w 69840"/>
                <a:gd name="textAreaRight" fmla="*/ 70200 w 69840"/>
                <a:gd name="textAreaTop" fmla="*/ 0 h 81000"/>
                <a:gd name="textAreaBottom" fmla="*/ 81360 h 81000"/>
              </a:gdLst>
              <a:ahLst/>
              <a:rect l="textAreaLeft" t="textAreaTop" r="textAreaRight" b="textAreaBottom"/>
              <a:pathLst>
                <a:path w="70226" h="81270">
                  <a:moveTo>
                    <a:pt x="70085" y="81199"/>
                  </a:moveTo>
                  <a:lnTo>
                    <a:pt x="53095" y="81199"/>
                  </a:lnTo>
                  <a:lnTo>
                    <a:pt x="53095" y="32140"/>
                  </a:lnTo>
                  <a:cubicBezTo>
                    <a:pt x="53095" y="25981"/>
                    <a:pt x="51891" y="21379"/>
                    <a:pt x="49413" y="18335"/>
                  </a:cubicBezTo>
                  <a:cubicBezTo>
                    <a:pt x="46936" y="15291"/>
                    <a:pt x="42971" y="13805"/>
                    <a:pt x="37591" y="13805"/>
                  </a:cubicBezTo>
                  <a:cubicBezTo>
                    <a:pt x="30441" y="13805"/>
                    <a:pt x="25202" y="15928"/>
                    <a:pt x="21875" y="20176"/>
                  </a:cubicBezTo>
                  <a:cubicBezTo>
                    <a:pt x="18548" y="24424"/>
                    <a:pt x="16919" y="31503"/>
                    <a:pt x="16919" y="41485"/>
                  </a:cubicBezTo>
                  <a:lnTo>
                    <a:pt x="16919" y="81199"/>
                  </a:lnTo>
                  <a:lnTo>
                    <a:pt x="0" y="81199"/>
                  </a:lnTo>
                  <a:lnTo>
                    <a:pt x="0" y="1416"/>
                  </a:lnTo>
                  <a:lnTo>
                    <a:pt x="13238" y="1416"/>
                  </a:lnTo>
                  <a:lnTo>
                    <a:pt x="15645" y="11893"/>
                  </a:lnTo>
                  <a:lnTo>
                    <a:pt x="16495" y="11893"/>
                  </a:lnTo>
                  <a:cubicBezTo>
                    <a:pt x="18902" y="8070"/>
                    <a:pt x="22300" y="5168"/>
                    <a:pt x="26760" y="3115"/>
                  </a:cubicBezTo>
                  <a:cubicBezTo>
                    <a:pt x="31220" y="1062"/>
                    <a:pt x="36104" y="0"/>
                    <a:pt x="41485" y="0"/>
                  </a:cubicBezTo>
                  <a:cubicBezTo>
                    <a:pt x="60599" y="0"/>
                    <a:pt x="70226" y="9769"/>
                    <a:pt x="70226" y="29237"/>
                  </a:cubicBezTo>
                  <a:lnTo>
                    <a:pt x="70226" y="81270"/>
                  </a:lnTo>
                  <a:close/>
                </a:path>
              </a:pathLst>
            </a:custGeom>
            <a:solidFill>
              <a:srgbClr val="ffffff"/>
            </a:solidFill>
            <a:ln w="7200">
              <a:noFill/>
            </a:ln>
          </p:spPr>
          <p:style>
            <a:lnRef idx="0"/>
            <a:fillRef idx="0"/>
            <a:effectRef idx="0"/>
            <a:fontRef idx="minor"/>
          </p:style>
          <p:txBody>
            <a:bodyPr lIns="90000" rIns="90000" tIns="36360" bIns="36360" anchor="ctr">
              <a:noAutofit/>
            </a:bodyPr>
            <a:p>
              <a:endParaRPr b="0" lang="fr-FR" sz="1800" strike="noStrike" u="none">
                <a:solidFill>
                  <a:schemeClr val="dk1"/>
                </a:solidFill>
                <a:uFillTx/>
                <a:latin typeface="Open Sans"/>
              </a:endParaRPr>
            </a:p>
          </p:txBody>
        </p:sp>
        <p:sp>
          <p:nvSpPr>
            <p:cNvPr id="260" name="Freeform: Shape 22"/>
            <p:cNvSpPr/>
            <p:nvPr/>
          </p:nvSpPr>
          <p:spPr>
            <a:xfrm>
              <a:off x="5020560" y="6583680"/>
              <a:ext cx="58320" cy="82080"/>
            </a:xfrm>
            <a:custGeom>
              <a:avLst/>
              <a:gdLst>
                <a:gd name="textAreaLeft" fmla="*/ 0 w 58320"/>
                <a:gd name="textAreaRight" fmla="*/ 58680 w 58320"/>
                <a:gd name="textAreaTop" fmla="*/ 0 h 82080"/>
                <a:gd name="textAreaBottom" fmla="*/ 82440 h 82080"/>
              </a:gdLst>
              <a:ahLst/>
              <a:rect l="textAreaLeft" t="textAreaTop" r="textAreaRight" b="textAreaBottom"/>
              <a:pathLst>
                <a:path w="58687" h="82615">
                  <a:moveTo>
                    <a:pt x="58546" y="58475"/>
                  </a:moveTo>
                  <a:cubicBezTo>
                    <a:pt x="58546" y="66262"/>
                    <a:pt x="55714" y="72209"/>
                    <a:pt x="50050" y="76385"/>
                  </a:cubicBezTo>
                  <a:cubicBezTo>
                    <a:pt x="44387" y="80562"/>
                    <a:pt x="36246" y="82615"/>
                    <a:pt x="25698" y="82615"/>
                  </a:cubicBezTo>
                  <a:cubicBezTo>
                    <a:pt x="15150" y="82615"/>
                    <a:pt x="6513" y="80987"/>
                    <a:pt x="71" y="77801"/>
                  </a:cubicBezTo>
                  <a:lnTo>
                    <a:pt x="71" y="63147"/>
                  </a:lnTo>
                  <a:cubicBezTo>
                    <a:pt x="9415" y="67466"/>
                    <a:pt x="18194" y="69660"/>
                    <a:pt x="26264" y="69660"/>
                  </a:cubicBezTo>
                  <a:cubicBezTo>
                    <a:pt x="36671" y="69660"/>
                    <a:pt x="41909" y="66545"/>
                    <a:pt x="41909" y="60245"/>
                  </a:cubicBezTo>
                  <a:cubicBezTo>
                    <a:pt x="41909" y="58192"/>
                    <a:pt x="41343" y="56563"/>
                    <a:pt x="40210" y="55218"/>
                  </a:cubicBezTo>
                  <a:cubicBezTo>
                    <a:pt x="39078" y="53873"/>
                    <a:pt x="37166" y="52457"/>
                    <a:pt x="34547" y="51042"/>
                  </a:cubicBezTo>
                  <a:cubicBezTo>
                    <a:pt x="31928" y="49626"/>
                    <a:pt x="28246" y="47997"/>
                    <a:pt x="23503" y="46157"/>
                  </a:cubicBezTo>
                  <a:cubicBezTo>
                    <a:pt x="14300" y="42617"/>
                    <a:pt x="8070" y="39007"/>
                    <a:pt x="4885" y="35467"/>
                  </a:cubicBezTo>
                  <a:cubicBezTo>
                    <a:pt x="1628" y="31928"/>
                    <a:pt x="0" y="27326"/>
                    <a:pt x="0" y="21592"/>
                  </a:cubicBezTo>
                  <a:cubicBezTo>
                    <a:pt x="0" y="14796"/>
                    <a:pt x="2761" y="9486"/>
                    <a:pt x="8283" y="5663"/>
                  </a:cubicBezTo>
                  <a:cubicBezTo>
                    <a:pt x="13805" y="1911"/>
                    <a:pt x="21309" y="0"/>
                    <a:pt x="30724" y="0"/>
                  </a:cubicBezTo>
                  <a:cubicBezTo>
                    <a:pt x="40139" y="0"/>
                    <a:pt x="48989" y="1911"/>
                    <a:pt x="57342" y="5734"/>
                  </a:cubicBezTo>
                  <a:lnTo>
                    <a:pt x="51891" y="18477"/>
                  </a:lnTo>
                  <a:cubicBezTo>
                    <a:pt x="43254" y="14937"/>
                    <a:pt x="36034" y="13167"/>
                    <a:pt x="30158" y="13167"/>
                  </a:cubicBezTo>
                  <a:cubicBezTo>
                    <a:pt x="21238" y="13167"/>
                    <a:pt x="16707" y="15716"/>
                    <a:pt x="16707" y="20813"/>
                  </a:cubicBezTo>
                  <a:cubicBezTo>
                    <a:pt x="16707" y="23291"/>
                    <a:pt x="17840" y="25415"/>
                    <a:pt x="20176" y="27184"/>
                  </a:cubicBezTo>
                  <a:cubicBezTo>
                    <a:pt x="22512" y="28883"/>
                    <a:pt x="27609" y="31290"/>
                    <a:pt x="35467" y="34334"/>
                  </a:cubicBezTo>
                  <a:cubicBezTo>
                    <a:pt x="42051" y="36883"/>
                    <a:pt x="46865" y="39219"/>
                    <a:pt x="49838" y="41343"/>
                  </a:cubicBezTo>
                  <a:cubicBezTo>
                    <a:pt x="52811" y="43467"/>
                    <a:pt x="55006" y="45874"/>
                    <a:pt x="56493" y="48635"/>
                  </a:cubicBezTo>
                  <a:cubicBezTo>
                    <a:pt x="57908" y="51396"/>
                    <a:pt x="58687" y="54723"/>
                    <a:pt x="58687" y="58546"/>
                  </a:cubicBezTo>
                  <a:close/>
                </a:path>
              </a:pathLst>
            </a:custGeom>
            <a:solidFill>
              <a:srgbClr val="ffffff"/>
            </a:solidFill>
            <a:ln w="7200">
              <a:noFill/>
            </a:ln>
          </p:spPr>
          <p:style>
            <a:lnRef idx="0"/>
            <a:fillRef idx="0"/>
            <a:effectRef idx="0"/>
            <a:fontRef idx="minor"/>
          </p:style>
          <p:txBody>
            <a:bodyPr lIns="90000" rIns="90000" tIns="37440" bIns="37440" anchor="ctr">
              <a:noAutofit/>
            </a:bodyPr>
            <a:p>
              <a:endParaRPr b="0" lang="fr-FR" sz="1800" strike="noStrike" u="none">
                <a:solidFill>
                  <a:schemeClr val="dk1"/>
                </a:solidFill>
                <a:uFillTx/>
                <a:latin typeface="Open Sans"/>
              </a:endParaRPr>
            </a:p>
          </p:txBody>
        </p:sp>
        <p:sp>
          <p:nvSpPr>
            <p:cNvPr id="261" name="Freeform: Shape 23"/>
            <p:cNvSpPr/>
            <p:nvPr/>
          </p:nvSpPr>
          <p:spPr>
            <a:xfrm>
              <a:off x="5092560" y="6583680"/>
              <a:ext cx="70200" cy="82080"/>
            </a:xfrm>
            <a:custGeom>
              <a:avLst/>
              <a:gdLst>
                <a:gd name="textAreaLeft" fmla="*/ 0 w 70200"/>
                <a:gd name="textAreaRight" fmla="*/ 70560 w 70200"/>
                <a:gd name="textAreaTop" fmla="*/ 0 h 82080"/>
                <a:gd name="textAreaBottom" fmla="*/ 82440 h 82080"/>
              </a:gdLst>
              <a:ahLst/>
              <a:rect l="textAreaLeft" t="textAreaTop" r="textAreaRight" b="textAreaBottom"/>
              <a:pathLst>
                <a:path w="70651" h="82615">
                  <a:moveTo>
                    <a:pt x="39573" y="82615"/>
                  </a:moveTo>
                  <a:cubicBezTo>
                    <a:pt x="27184" y="82615"/>
                    <a:pt x="17486" y="79005"/>
                    <a:pt x="10477" y="71784"/>
                  </a:cubicBezTo>
                  <a:cubicBezTo>
                    <a:pt x="3469" y="64563"/>
                    <a:pt x="0" y="54581"/>
                    <a:pt x="0" y="41909"/>
                  </a:cubicBezTo>
                  <a:cubicBezTo>
                    <a:pt x="0" y="29237"/>
                    <a:pt x="3256" y="18618"/>
                    <a:pt x="9769" y="11185"/>
                  </a:cubicBezTo>
                  <a:cubicBezTo>
                    <a:pt x="16282" y="3752"/>
                    <a:pt x="25202" y="0"/>
                    <a:pt x="36529" y="0"/>
                  </a:cubicBezTo>
                  <a:cubicBezTo>
                    <a:pt x="47077" y="0"/>
                    <a:pt x="55360" y="3186"/>
                    <a:pt x="61519" y="9628"/>
                  </a:cubicBezTo>
                  <a:cubicBezTo>
                    <a:pt x="67607" y="15999"/>
                    <a:pt x="70651" y="24848"/>
                    <a:pt x="70651" y="36034"/>
                  </a:cubicBezTo>
                  <a:lnTo>
                    <a:pt x="70651" y="45166"/>
                  </a:lnTo>
                  <a:lnTo>
                    <a:pt x="17486" y="45166"/>
                  </a:lnTo>
                  <a:cubicBezTo>
                    <a:pt x="17698" y="52882"/>
                    <a:pt x="19822" y="58829"/>
                    <a:pt x="23786" y="63006"/>
                  </a:cubicBezTo>
                  <a:cubicBezTo>
                    <a:pt x="27751" y="67182"/>
                    <a:pt x="33273" y="69235"/>
                    <a:pt x="40423" y="69235"/>
                  </a:cubicBezTo>
                  <a:cubicBezTo>
                    <a:pt x="45166" y="69235"/>
                    <a:pt x="49555" y="68811"/>
                    <a:pt x="53590" y="67890"/>
                  </a:cubicBezTo>
                  <a:cubicBezTo>
                    <a:pt x="57625" y="66970"/>
                    <a:pt x="62014" y="65554"/>
                    <a:pt x="66687" y="63430"/>
                  </a:cubicBezTo>
                  <a:lnTo>
                    <a:pt x="66687" y="77235"/>
                  </a:lnTo>
                  <a:cubicBezTo>
                    <a:pt x="62581" y="79217"/>
                    <a:pt x="58333" y="80633"/>
                    <a:pt x="54156" y="81412"/>
                  </a:cubicBezTo>
                  <a:cubicBezTo>
                    <a:pt x="49980" y="82190"/>
                    <a:pt x="45095" y="82615"/>
                    <a:pt x="39644" y="82615"/>
                  </a:cubicBezTo>
                  <a:close/>
                  <a:moveTo>
                    <a:pt x="36458" y="12813"/>
                  </a:moveTo>
                  <a:cubicBezTo>
                    <a:pt x="31078" y="12813"/>
                    <a:pt x="26760" y="14513"/>
                    <a:pt x="23503" y="17911"/>
                  </a:cubicBezTo>
                  <a:cubicBezTo>
                    <a:pt x="20247" y="21309"/>
                    <a:pt x="18335" y="26335"/>
                    <a:pt x="17698" y="32848"/>
                  </a:cubicBezTo>
                  <a:lnTo>
                    <a:pt x="53944" y="32848"/>
                  </a:lnTo>
                  <a:cubicBezTo>
                    <a:pt x="53873" y="26264"/>
                    <a:pt x="52245" y="21238"/>
                    <a:pt x="49201" y="17911"/>
                  </a:cubicBezTo>
                  <a:cubicBezTo>
                    <a:pt x="46157" y="14583"/>
                    <a:pt x="41909" y="12813"/>
                    <a:pt x="36529" y="12813"/>
                  </a:cubicBezTo>
                  <a:close/>
                </a:path>
              </a:pathLst>
            </a:custGeom>
            <a:solidFill>
              <a:srgbClr val="ffffff"/>
            </a:solidFill>
            <a:ln w="7200">
              <a:noFill/>
            </a:ln>
          </p:spPr>
          <p:style>
            <a:lnRef idx="0"/>
            <a:fillRef idx="0"/>
            <a:effectRef idx="0"/>
            <a:fontRef idx="minor"/>
          </p:style>
          <p:txBody>
            <a:bodyPr lIns="90000" rIns="90000" tIns="37440" bIns="37440" anchor="ctr">
              <a:noAutofit/>
            </a:bodyPr>
            <a:p>
              <a:endParaRPr b="0" lang="fr-FR" sz="1800" strike="noStrike" u="none">
                <a:solidFill>
                  <a:schemeClr val="dk1"/>
                </a:solidFill>
                <a:uFillTx/>
                <a:latin typeface="Open Sans"/>
              </a:endParaRPr>
            </a:p>
          </p:txBody>
        </p:sp>
        <p:sp>
          <p:nvSpPr>
            <p:cNvPr id="262" name="Freeform: Shape 24"/>
            <p:cNvSpPr/>
            <p:nvPr/>
          </p:nvSpPr>
          <p:spPr>
            <a:xfrm>
              <a:off x="5177880" y="6583680"/>
              <a:ext cx="70200" cy="82080"/>
            </a:xfrm>
            <a:custGeom>
              <a:avLst/>
              <a:gdLst>
                <a:gd name="textAreaLeft" fmla="*/ 0 w 70200"/>
                <a:gd name="textAreaRight" fmla="*/ 70560 w 70200"/>
                <a:gd name="textAreaTop" fmla="*/ 0 h 82080"/>
                <a:gd name="textAreaBottom" fmla="*/ 82440 h 82080"/>
              </a:gdLst>
              <a:ahLst/>
              <a:rect l="textAreaLeft" t="textAreaTop" r="textAreaRight" b="textAreaBottom"/>
              <a:pathLst>
                <a:path w="70651" h="82615">
                  <a:moveTo>
                    <a:pt x="39573" y="82615"/>
                  </a:moveTo>
                  <a:cubicBezTo>
                    <a:pt x="27184" y="82615"/>
                    <a:pt x="17486" y="79005"/>
                    <a:pt x="10477" y="71784"/>
                  </a:cubicBezTo>
                  <a:cubicBezTo>
                    <a:pt x="3469" y="64563"/>
                    <a:pt x="0" y="54581"/>
                    <a:pt x="0" y="41909"/>
                  </a:cubicBezTo>
                  <a:cubicBezTo>
                    <a:pt x="0" y="29237"/>
                    <a:pt x="3256" y="18618"/>
                    <a:pt x="9769" y="11185"/>
                  </a:cubicBezTo>
                  <a:cubicBezTo>
                    <a:pt x="16282" y="3752"/>
                    <a:pt x="25202" y="0"/>
                    <a:pt x="36529" y="0"/>
                  </a:cubicBezTo>
                  <a:cubicBezTo>
                    <a:pt x="47077" y="0"/>
                    <a:pt x="55360" y="3186"/>
                    <a:pt x="61519" y="9628"/>
                  </a:cubicBezTo>
                  <a:cubicBezTo>
                    <a:pt x="67607" y="15999"/>
                    <a:pt x="70651" y="24848"/>
                    <a:pt x="70651" y="36034"/>
                  </a:cubicBezTo>
                  <a:lnTo>
                    <a:pt x="70651" y="45166"/>
                  </a:lnTo>
                  <a:lnTo>
                    <a:pt x="17486" y="45166"/>
                  </a:lnTo>
                  <a:cubicBezTo>
                    <a:pt x="17698" y="52882"/>
                    <a:pt x="19822" y="58829"/>
                    <a:pt x="23786" y="63006"/>
                  </a:cubicBezTo>
                  <a:cubicBezTo>
                    <a:pt x="27751" y="67182"/>
                    <a:pt x="33273" y="69235"/>
                    <a:pt x="40423" y="69235"/>
                  </a:cubicBezTo>
                  <a:cubicBezTo>
                    <a:pt x="45166" y="69235"/>
                    <a:pt x="49555" y="68811"/>
                    <a:pt x="53590" y="67890"/>
                  </a:cubicBezTo>
                  <a:cubicBezTo>
                    <a:pt x="57625" y="66970"/>
                    <a:pt x="62014" y="65554"/>
                    <a:pt x="66687" y="63430"/>
                  </a:cubicBezTo>
                  <a:lnTo>
                    <a:pt x="66687" y="77235"/>
                  </a:lnTo>
                  <a:cubicBezTo>
                    <a:pt x="62581" y="79217"/>
                    <a:pt x="58333" y="80633"/>
                    <a:pt x="54156" y="81412"/>
                  </a:cubicBezTo>
                  <a:cubicBezTo>
                    <a:pt x="49980" y="82190"/>
                    <a:pt x="45095" y="82615"/>
                    <a:pt x="39644" y="82615"/>
                  </a:cubicBezTo>
                  <a:close/>
                  <a:moveTo>
                    <a:pt x="36458" y="12813"/>
                  </a:moveTo>
                  <a:cubicBezTo>
                    <a:pt x="31078" y="12813"/>
                    <a:pt x="26760" y="14513"/>
                    <a:pt x="23503" y="17911"/>
                  </a:cubicBezTo>
                  <a:cubicBezTo>
                    <a:pt x="20247" y="21309"/>
                    <a:pt x="18335" y="26335"/>
                    <a:pt x="17698" y="32848"/>
                  </a:cubicBezTo>
                  <a:lnTo>
                    <a:pt x="53944" y="32848"/>
                  </a:lnTo>
                  <a:cubicBezTo>
                    <a:pt x="53873" y="26264"/>
                    <a:pt x="52245" y="21238"/>
                    <a:pt x="49201" y="17911"/>
                  </a:cubicBezTo>
                  <a:cubicBezTo>
                    <a:pt x="46157" y="14513"/>
                    <a:pt x="41909" y="12813"/>
                    <a:pt x="36529" y="12813"/>
                  </a:cubicBezTo>
                  <a:close/>
                </a:path>
              </a:pathLst>
            </a:custGeom>
            <a:solidFill>
              <a:srgbClr val="ffffff"/>
            </a:solidFill>
            <a:ln w="7200">
              <a:noFill/>
            </a:ln>
          </p:spPr>
          <p:style>
            <a:lnRef idx="0"/>
            <a:fillRef idx="0"/>
            <a:effectRef idx="0"/>
            <a:fontRef idx="minor"/>
          </p:style>
          <p:txBody>
            <a:bodyPr lIns="90000" rIns="90000" tIns="37440" bIns="37440" anchor="ctr">
              <a:noAutofit/>
            </a:bodyPr>
            <a:p>
              <a:endParaRPr b="0" lang="fr-FR" sz="1800" strike="noStrike" u="none">
                <a:solidFill>
                  <a:schemeClr val="dk1"/>
                </a:solidFill>
                <a:uFillTx/>
                <a:latin typeface="Open Sans"/>
              </a:endParaRPr>
            </a:p>
          </p:txBody>
        </p:sp>
        <p:sp>
          <p:nvSpPr>
            <p:cNvPr id="263" name="Freeform: Shape 25"/>
            <p:cNvSpPr/>
            <p:nvPr/>
          </p:nvSpPr>
          <p:spPr>
            <a:xfrm>
              <a:off x="5265000" y="6644880"/>
              <a:ext cx="21240" cy="21600"/>
            </a:xfrm>
            <a:custGeom>
              <a:avLst/>
              <a:gdLst>
                <a:gd name="textAreaLeft" fmla="*/ 0 w 21240"/>
                <a:gd name="textAreaRight" fmla="*/ 21600 w 21240"/>
                <a:gd name="textAreaTop" fmla="*/ 0 h 21600"/>
                <a:gd name="textAreaBottom" fmla="*/ 21960 h 21600"/>
              </a:gdLst>
              <a:ahLst/>
              <a:rect l="textAreaLeft" t="textAreaTop" r="textAreaRight" b="textAreaBottom"/>
              <a:pathLst>
                <a:path w="21450" h="22016">
                  <a:moveTo>
                    <a:pt x="0" y="10902"/>
                  </a:moveTo>
                  <a:cubicBezTo>
                    <a:pt x="0" y="7362"/>
                    <a:pt x="920" y="4672"/>
                    <a:pt x="2761" y="2832"/>
                  </a:cubicBezTo>
                  <a:cubicBezTo>
                    <a:pt x="4602" y="991"/>
                    <a:pt x="7221" y="0"/>
                    <a:pt x="10690" y="0"/>
                  </a:cubicBezTo>
                  <a:cubicBezTo>
                    <a:pt x="14159" y="0"/>
                    <a:pt x="16849" y="991"/>
                    <a:pt x="18689" y="2903"/>
                  </a:cubicBezTo>
                  <a:cubicBezTo>
                    <a:pt x="20530" y="4885"/>
                    <a:pt x="21450" y="7504"/>
                    <a:pt x="21450" y="10902"/>
                  </a:cubicBezTo>
                  <a:cubicBezTo>
                    <a:pt x="21450" y="14300"/>
                    <a:pt x="20530" y="16990"/>
                    <a:pt x="18689" y="19043"/>
                  </a:cubicBezTo>
                  <a:cubicBezTo>
                    <a:pt x="16849" y="21025"/>
                    <a:pt x="14159" y="22017"/>
                    <a:pt x="10690" y="22017"/>
                  </a:cubicBezTo>
                  <a:cubicBezTo>
                    <a:pt x="7221" y="22017"/>
                    <a:pt x="4602" y="21025"/>
                    <a:pt x="2761" y="19043"/>
                  </a:cubicBezTo>
                  <a:cubicBezTo>
                    <a:pt x="920" y="17061"/>
                    <a:pt x="0" y="14371"/>
                    <a:pt x="0" y="10902"/>
                  </a:cubicBezTo>
                  <a:close/>
                </a:path>
              </a:pathLst>
            </a:custGeom>
            <a:solidFill>
              <a:srgbClr val="ffffff"/>
            </a:solidFill>
            <a:ln w="7200">
              <a:noFill/>
            </a:ln>
          </p:spPr>
          <p:style>
            <a:lnRef idx="0"/>
            <a:fillRef idx="0"/>
            <a:effectRef idx="0"/>
            <a:fontRef idx="minor"/>
          </p:style>
          <p:txBody>
            <a:bodyPr lIns="90000" rIns="90000" tIns="-23040" bIns="-23040" anchor="ctr">
              <a:noAutofit/>
            </a:bodyPr>
            <a:p>
              <a:endParaRPr b="0" lang="fr-FR" sz="1800" strike="noStrike" u="none">
                <a:solidFill>
                  <a:schemeClr val="dk1"/>
                </a:solidFill>
                <a:uFillTx/>
                <a:latin typeface="Open Sans"/>
              </a:endParaRPr>
            </a:p>
          </p:txBody>
        </p:sp>
        <p:sp>
          <p:nvSpPr>
            <p:cNvPr id="264" name="Freeform: Shape 26"/>
            <p:cNvSpPr/>
            <p:nvPr/>
          </p:nvSpPr>
          <p:spPr>
            <a:xfrm>
              <a:off x="5298840" y="6551640"/>
              <a:ext cx="57240" cy="112680"/>
            </a:xfrm>
            <a:custGeom>
              <a:avLst/>
              <a:gdLst>
                <a:gd name="textAreaLeft" fmla="*/ 0 w 57240"/>
                <a:gd name="textAreaRight" fmla="*/ 57600 w 57240"/>
                <a:gd name="textAreaTop" fmla="*/ 0 h 112680"/>
                <a:gd name="textAreaBottom" fmla="*/ 113040 h 112680"/>
              </a:gdLst>
              <a:ahLst/>
              <a:rect l="textAreaLeft" t="textAreaTop" r="textAreaRight" b="textAreaBottom"/>
              <a:pathLst>
                <a:path w="57625" h="112985">
                  <a:moveTo>
                    <a:pt x="49555" y="46015"/>
                  </a:moveTo>
                  <a:lnTo>
                    <a:pt x="30087" y="46015"/>
                  </a:lnTo>
                  <a:lnTo>
                    <a:pt x="30087" y="112985"/>
                  </a:lnTo>
                  <a:lnTo>
                    <a:pt x="13097" y="112985"/>
                  </a:lnTo>
                  <a:lnTo>
                    <a:pt x="13097" y="46015"/>
                  </a:lnTo>
                  <a:lnTo>
                    <a:pt x="0" y="46015"/>
                  </a:lnTo>
                  <a:lnTo>
                    <a:pt x="0" y="38087"/>
                  </a:lnTo>
                  <a:lnTo>
                    <a:pt x="13097" y="32919"/>
                  </a:lnTo>
                  <a:lnTo>
                    <a:pt x="13097" y="27751"/>
                  </a:lnTo>
                  <a:cubicBezTo>
                    <a:pt x="13097" y="18335"/>
                    <a:pt x="15291" y="11327"/>
                    <a:pt x="19751" y="6796"/>
                  </a:cubicBezTo>
                  <a:cubicBezTo>
                    <a:pt x="24211" y="2265"/>
                    <a:pt x="30936" y="0"/>
                    <a:pt x="39998" y="0"/>
                  </a:cubicBezTo>
                  <a:cubicBezTo>
                    <a:pt x="45945" y="0"/>
                    <a:pt x="51820" y="991"/>
                    <a:pt x="57625" y="2973"/>
                  </a:cubicBezTo>
                  <a:lnTo>
                    <a:pt x="53165" y="15787"/>
                  </a:lnTo>
                  <a:cubicBezTo>
                    <a:pt x="48989" y="14442"/>
                    <a:pt x="45024" y="13734"/>
                    <a:pt x="41201" y="13734"/>
                  </a:cubicBezTo>
                  <a:cubicBezTo>
                    <a:pt x="37379" y="13734"/>
                    <a:pt x="34547" y="14937"/>
                    <a:pt x="32777" y="17273"/>
                  </a:cubicBezTo>
                  <a:cubicBezTo>
                    <a:pt x="31007" y="19680"/>
                    <a:pt x="30158" y="23220"/>
                    <a:pt x="30158" y="27963"/>
                  </a:cubicBezTo>
                  <a:lnTo>
                    <a:pt x="30158" y="33131"/>
                  </a:lnTo>
                  <a:lnTo>
                    <a:pt x="49626" y="33131"/>
                  </a:lnTo>
                  <a:lnTo>
                    <a:pt x="49626" y="45945"/>
                  </a:lnTo>
                  <a:close/>
                </a:path>
              </a:pathLst>
            </a:custGeom>
            <a:solidFill>
              <a:srgbClr val="ffffff"/>
            </a:solidFill>
            <a:ln w="720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65" name="Freeform: Shape 27"/>
            <p:cNvSpPr/>
            <p:nvPr/>
          </p:nvSpPr>
          <p:spPr>
            <a:xfrm>
              <a:off x="5361840" y="6583680"/>
              <a:ext cx="48600" cy="81000"/>
            </a:xfrm>
            <a:custGeom>
              <a:avLst/>
              <a:gdLst>
                <a:gd name="textAreaLeft" fmla="*/ 0 w 48600"/>
                <a:gd name="textAreaRight" fmla="*/ 48960 w 48600"/>
                <a:gd name="textAreaTop" fmla="*/ 0 h 81000"/>
                <a:gd name="textAreaBottom" fmla="*/ 81360 h 81000"/>
              </a:gdLst>
              <a:ahLst/>
              <a:rect l="textAreaLeft" t="textAreaTop" r="textAreaRight" b="textAreaBottom"/>
              <a:pathLst>
                <a:path w="48847" h="81270">
                  <a:moveTo>
                    <a:pt x="40423" y="0"/>
                  </a:moveTo>
                  <a:cubicBezTo>
                    <a:pt x="43821" y="0"/>
                    <a:pt x="46652" y="212"/>
                    <a:pt x="48847" y="708"/>
                  </a:cubicBezTo>
                  <a:lnTo>
                    <a:pt x="47219" y="16495"/>
                  </a:lnTo>
                  <a:cubicBezTo>
                    <a:pt x="44812" y="15928"/>
                    <a:pt x="42334" y="15645"/>
                    <a:pt x="39715" y="15645"/>
                  </a:cubicBezTo>
                  <a:cubicBezTo>
                    <a:pt x="32919" y="15645"/>
                    <a:pt x="27468" y="17840"/>
                    <a:pt x="23220" y="22300"/>
                  </a:cubicBezTo>
                  <a:cubicBezTo>
                    <a:pt x="19043" y="26689"/>
                    <a:pt x="16919" y="32494"/>
                    <a:pt x="16919" y="39573"/>
                  </a:cubicBezTo>
                  <a:lnTo>
                    <a:pt x="16919" y="81270"/>
                  </a:lnTo>
                  <a:lnTo>
                    <a:pt x="0" y="81270"/>
                  </a:lnTo>
                  <a:lnTo>
                    <a:pt x="0" y="1487"/>
                  </a:lnTo>
                  <a:lnTo>
                    <a:pt x="13238" y="1487"/>
                  </a:lnTo>
                  <a:lnTo>
                    <a:pt x="15504" y="15574"/>
                  </a:lnTo>
                  <a:lnTo>
                    <a:pt x="16353" y="15574"/>
                  </a:lnTo>
                  <a:cubicBezTo>
                    <a:pt x="18972" y="10831"/>
                    <a:pt x="22441" y="7008"/>
                    <a:pt x="26689" y="4248"/>
                  </a:cubicBezTo>
                  <a:cubicBezTo>
                    <a:pt x="30936" y="1487"/>
                    <a:pt x="35538" y="71"/>
                    <a:pt x="40423" y="71"/>
                  </a:cubicBezTo>
                  <a:close/>
                </a:path>
              </a:pathLst>
            </a:custGeom>
            <a:solidFill>
              <a:srgbClr val="ffffff"/>
            </a:solidFill>
            <a:ln w="7200">
              <a:noFill/>
            </a:ln>
          </p:spPr>
          <p:style>
            <a:lnRef idx="0"/>
            <a:fillRef idx="0"/>
            <a:effectRef idx="0"/>
            <a:fontRef idx="minor"/>
          </p:style>
          <p:txBody>
            <a:bodyPr lIns="90000" rIns="90000" tIns="36360" bIns="36360" anchor="ctr">
              <a:noAutofit/>
            </a:bodyPr>
            <a:p>
              <a:endParaRPr b="0" lang="fr-FR" sz="1800" strike="noStrike" u="none">
                <a:solidFill>
                  <a:schemeClr val="dk1"/>
                </a:solidFill>
                <a:uFillTx/>
                <a:latin typeface="Open Sans"/>
              </a:endParaRPr>
            </a:p>
          </p:txBody>
        </p:sp>
        <p:sp>
          <p:nvSpPr>
            <p:cNvPr id="266" name="Freeform: Shape 28"/>
            <p:cNvSpPr/>
            <p:nvPr/>
          </p:nvSpPr>
          <p:spPr>
            <a:xfrm>
              <a:off x="5817960" y="6506280"/>
              <a:ext cx="205200" cy="205200"/>
            </a:xfrm>
            <a:custGeom>
              <a:avLst/>
              <a:gdLst>
                <a:gd name="textAreaLeft" fmla="*/ 0 w 205200"/>
                <a:gd name="textAreaRight" fmla="*/ 205560 w 205200"/>
                <a:gd name="textAreaTop" fmla="*/ 0 h 205200"/>
                <a:gd name="textAreaBottom" fmla="*/ 205560 h 205200"/>
              </a:gdLst>
              <a:ahLst/>
              <a:rect l="textAreaLeft" t="textAreaTop" r="textAreaRight" b="textAreaBottom"/>
              <a:pathLst>
                <a:path w="205723" h="205723">
                  <a:moveTo>
                    <a:pt x="57342" y="17486"/>
                  </a:moveTo>
                  <a:cubicBezTo>
                    <a:pt x="35326" y="17486"/>
                    <a:pt x="17486" y="35396"/>
                    <a:pt x="17486" y="57342"/>
                  </a:cubicBezTo>
                  <a:lnTo>
                    <a:pt x="17486" y="148240"/>
                  </a:lnTo>
                  <a:cubicBezTo>
                    <a:pt x="17486" y="170257"/>
                    <a:pt x="35396" y="188096"/>
                    <a:pt x="57342" y="188096"/>
                  </a:cubicBezTo>
                  <a:lnTo>
                    <a:pt x="148240" y="188096"/>
                  </a:lnTo>
                  <a:cubicBezTo>
                    <a:pt x="170257" y="188096"/>
                    <a:pt x="188096" y="170186"/>
                    <a:pt x="188096" y="148240"/>
                  </a:cubicBezTo>
                  <a:lnTo>
                    <a:pt x="188096" y="57342"/>
                  </a:lnTo>
                  <a:cubicBezTo>
                    <a:pt x="188096" y="35326"/>
                    <a:pt x="170186" y="17486"/>
                    <a:pt x="148240" y="17486"/>
                  </a:cubicBezTo>
                  <a:lnTo>
                    <a:pt x="57342" y="17486"/>
                  </a:lnTo>
                  <a:close/>
                  <a:moveTo>
                    <a:pt x="148311" y="205724"/>
                  </a:moveTo>
                  <a:lnTo>
                    <a:pt x="57413" y="205724"/>
                  </a:lnTo>
                  <a:cubicBezTo>
                    <a:pt x="25769" y="205724"/>
                    <a:pt x="0" y="179955"/>
                    <a:pt x="0" y="148311"/>
                  </a:cubicBezTo>
                  <a:lnTo>
                    <a:pt x="0" y="57413"/>
                  </a:lnTo>
                  <a:cubicBezTo>
                    <a:pt x="0" y="25769"/>
                    <a:pt x="25769" y="0"/>
                    <a:pt x="57413" y="0"/>
                  </a:cubicBezTo>
                  <a:lnTo>
                    <a:pt x="148311" y="0"/>
                  </a:lnTo>
                  <a:cubicBezTo>
                    <a:pt x="179955" y="0"/>
                    <a:pt x="205724" y="25769"/>
                    <a:pt x="205724" y="57413"/>
                  </a:cubicBezTo>
                  <a:lnTo>
                    <a:pt x="205724" y="148311"/>
                  </a:lnTo>
                  <a:cubicBezTo>
                    <a:pt x="205724" y="179955"/>
                    <a:pt x="179955" y="205724"/>
                    <a:pt x="148311" y="205724"/>
                  </a:cubicBezTo>
                </a:path>
              </a:pathLst>
            </a:custGeom>
            <a:solidFill>
              <a:srgbClr val="ffffff"/>
            </a:solidFill>
            <a:ln w="720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67" name="Freeform: Shape 29"/>
            <p:cNvSpPr/>
            <p:nvPr/>
          </p:nvSpPr>
          <p:spPr>
            <a:xfrm>
              <a:off x="5868720" y="6557760"/>
              <a:ext cx="103680" cy="103680"/>
            </a:xfrm>
            <a:custGeom>
              <a:avLst/>
              <a:gdLst>
                <a:gd name="textAreaLeft" fmla="*/ 0 w 103680"/>
                <a:gd name="textAreaRight" fmla="*/ 104040 w 103680"/>
                <a:gd name="textAreaTop" fmla="*/ 0 h 103680"/>
                <a:gd name="textAreaBottom" fmla="*/ 104040 h 103680"/>
              </a:gdLst>
              <a:ahLst/>
              <a:rect l="textAreaLeft" t="textAreaTop" r="textAreaRight" b="textAreaBottom"/>
              <a:pathLst>
                <a:path w="104065" h="104065">
                  <a:moveTo>
                    <a:pt x="52033" y="17486"/>
                  </a:moveTo>
                  <a:cubicBezTo>
                    <a:pt x="32989" y="17486"/>
                    <a:pt x="17557" y="32989"/>
                    <a:pt x="17557" y="51962"/>
                  </a:cubicBezTo>
                  <a:cubicBezTo>
                    <a:pt x="17557" y="70934"/>
                    <a:pt x="32989" y="86438"/>
                    <a:pt x="52033" y="86438"/>
                  </a:cubicBezTo>
                  <a:cubicBezTo>
                    <a:pt x="71076" y="86438"/>
                    <a:pt x="86509" y="70934"/>
                    <a:pt x="86509" y="51962"/>
                  </a:cubicBezTo>
                  <a:cubicBezTo>
                    <a:pt x="86509" y="32989"/>
                    <a:pt x="71076" y="17486"/>
                    <a:pt x="52033" y="17486"/>
                  </a:cubicBezTo>
                  <a:moveTo>
                    <a:pt x="52033" y="104065"/>
                  </a:moveTo>
                  <a:cubicBezTo>
                    <a:pt x="23362" y="104065"/>
                    <a:pt x="0" y="80704"/>
                    <a:pt x="0" y="52033"/>
                  </a:cubicBezTo>
                  <a:cubicBezTo>
                    <a:pt x="0" y="23362"/>
                    <a:pt x="23362" y="0"/>
                    <a:pt x="52033" y="0"/>
                  </a:cubicBezTo>
                  <a:cubicBezTo>
                    <a:pt x="80704" y="0"/>
                    <a:pt x="104065" y="23362"/>
                    <a:pt x="104065" y="52033"/>
                  </a:cubicBezTo>
                  <a:cubicBezTo>
                    <a:pt x="104065" y="80704"/>
                    <a:pt x="80704" y="104065"/>
                    <a:pt x="52033" y="104065"/>
                  </a:cubicBezTo>
                </a:path>
              </a:pathLst>
            </a:custGeom>
            <a:solidFill>
              <a:srgbClr val="ffffff"/>
            </a:solidFill>
            <a:ln w="720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68" name="Freeform: Shape 30"/>
            <p:cNvSpPr/>
            <p:nvPr/>
          </p:nvSpPr>
          <p:spPr>
            <a:xfrm>
              <a:off x="5962320" y="6539040"/>
              <a:ext cx="28800" cy="28800"/>
            </a:xfrm>
            <a:custGeom>
              <a:avLst/>
              <a:gdLst>
                <a:gd name="textAreaLeft" fmla="*/ 0 w 28800"/>
                <a:gd name="textAreaRight" fmla="*/ 29160 w 28800"/>
                <a:gd name="textAreaTop" fmla="*/ 0 h 28800"/>
                <a:gd name="textAreaBottom" fmla="*/ 29160 h 28800"/>
              </a:gdLst>
              <a:ahLst/>
              <a:rect l="textAreaLeft" t="textAreaTop" r="textAreaRight" b="textAreaBottom"/>
              <a:pathLst>
                <a:path w="29237" h="29166">
                  <a:moveTo>
                    <a:pt x="29237" y="14583"/>
                  </a:moveTo>
                  <a:cubicBezTo>
                    <a:pt x="29237" y="22654"/>
                    <a:pt x="22725" y="29167"/>
                    <a:pt x="14654" y="29167"/>
                  </a:cubicBezTo>
                  <a:cubicBezTo>
                    <a:pt x="6584" y="29167"/>
                    <a:pt x="0" y="22654"/>
                    <a:pt x="0" y="14583"/>
                  </a:cubicBezTo>
                  <a:cubicBezTo>
                    <a:pt x="0" y="6513"/>
                    <a:pt x="6513" y="0"/>
                    <a:pt x="14654" y="0"/>
                  </a:cubicBezTo>
                  <a:cubicBezTo>
                    <a:pt x="22795" y="0"/>
                    <a:pt x="29237" y="6513"/>
                    <a:pt x="29237" y="14583"/>
                  </a:cubicBezTo>
                </a:path>
              </a:pathLst>
            </a:custGeom>
            <a:solidFill>
              <a:srgbClr val="ffffff"/>
            </a:solidFill>
            <a:ln w="7200">
              <a:noFill/>
            </a:ln>
          </p:spPr>
          <p:style>
            <a:lnRef idx="0"/>
            <a:fillRef idx="0"/>
            <a:effectRef idx="0"/>
            <a:fontRef idx="minor"/>
          </p:style>
          <p:txBody>
            <a:bodyPr lIns="90000" rIns="90000" tIns="-15840" bIns="-15840" anchor="ctr">
              <a:noAutofit/>
            </a:bodyPr>
            <a:p>
              <a:endParaRPr b="0" lang="fr-FR" sz="1800" strike="noStrike" u="none">
                <a:solidFill>
                  <a:schemeClr val="dk1"/>
                </a:solidFill>
                <a:uFillTx/>
                <a:latin typeface="Open Sans"/>
              </a:endParaRPr>
            </a:p>
          </p:txBody>
        </p:sp>
        <p:sp>
          <p:nvSpPr>
            <p:cNvPr id="269" name="Freeform: Shape 31"/>
            <p:cNvSpPr/>
            <p:nvPr/>
          </p:nvSpPr>
          <p:spPr>
            <a:xfrm>
              <a:off x="5511240" y="6505920"/>
              <a:ext cx="205920" cy="205920"/>
            </a:xfrm>
            <a:custGeom>
              <a:avLst/>
              <a:gdLst>
                <a:gd name="textAreaLeft" fmla="*/ 0 w 205920"/>
                <a:gd name="textAreaRight" fmla="*/ 206280 w 205920"/>
                <a:gd name="textAreaTop" fmla="*/ 0 h 205920"/>
                <a:gd name="textAreaBottom" fmla="*/ 206280 h 205920"/>
              </a:gdLst>
              <a:ahLst/>
              <a:rect l="textAreaLeft" t="textAreaTop" r="textAreaRight" b="textAreaBottom"/>
              <a:pathLst>
                <a:path w="206290" h="206290">
                  <a:moveTo>
                    <a:pt x="103145" y="0"/>
                  </a:moveTo>
                  <a:cubicBezTo>
                    <a:pt x="46157" y="0"/>
                    <a:pt x="0" y="46157"/>
                    <a:pt x="0" y="103145"/>
                  </a:cubicBezTo>
                  <a:cubicBezTo>
                    <a:pt x="0" y="160133"/>
                    <a:pt x="46157" y="206290"/>
                    <a:pt x="103145" y="206290"/>
                  </a:cubicBezTo>
                  <a:cubicBezTo>
                    <a:pt x="160133" y="206290"/>
                    <a:pt x="206290" y="160133"/>
                    <a:pt x="206290" y="103145"/>
                  </a:cubicBezTo>
                  <a:cubicBezTo>
                    <a:pt x="206290" y="46157"/>
                    <a:pt x="160133" y="0"/>
                    <a:pt x="103145" y="0"/>
                  </a:cubicBezTo>
                  <a:close/>
                  <a:moveTo>
                    <a:pt x="160629" y="99959"/>
                  </a:moveTo>
                  <a:cubicBezTo>
                    <a:pt x="156310" y="115463"/>
                    <a:pt x="140453" y="119427"/>
                    <a:pt x="126365" y="117020"/>
                  </a:cubicBezTo>
                  <a:cubicBezTo>
                    <a:pt x="150930" y="121197"/>
                    <a:pt x="157231" y="135073"/>
                    <a:pt x="143709" y="148948"/>
                  </a:cubicBezTo>
                  <a:cubicBezTo>
                    <a:pt x="118082" y="175283"/>
                    <a:pt x="106826" y="142364"/>
                    <a:pt x="103924" y="133869"/>
                  </a:cubicBezTo>
                  <a:cubicBezTo>
                    <a:pt x="103428" y="132312"/>
                    <a:pt x="103145" y="131604"/>
                    <a:pt x="103145" y="132241"/>
                  </a:cubicBezTo>
                  <a:cubicBezTo>
                    <a:pt x="103145" y="131604"/>
                    <a:pt x="102862" y="132382"/>
                    <a:pt x="102366" y="133869"/>
                  </a:cubicBezTo>
                  <a:cubicBezTo>
                    <a:pt x="99464" y="142293"/>
                    <a:pt x="88279" y="175212"/>
                    <a:pt x="62581" y="148948"/>
                  </a:cubicBezTo>
                  <a:cubicBezTo>
                    <a:pt x="49059" y="135073"/>
                    <a:pt x="55289" y="121197"/>
                    <a:pt x="79925" y="117020"/>
                  </a:cubicBezTo>
                  <a:cubicBezTo>
                    <a:pt x="65837" y="119427"/>
                    <a:pt x="50050" y="115463"/>
                    <a:pt x="45732" y="99959"/>
                  </a:cubicBezTo>
                  <a:cubicBezTo>
                    <a:pt x="44458" y="95499"/>
                    <a:pt x="42334" y="68032"/>
                    <a:pt x="42334" y="64280"/>
                  </a:cubicBezTo>
                  <a:cubicBezTo>
                    <a:pt x="42334" y="45661"/>
                    <a:pt x="58616" y="51537"/>
                    <a:pt x="68669" y="59112"/>
                  </a:cubicBezTo>
                  <a:cubicBezTo>
                    <a:pt x="82615" y="69589"/>
                    <a:pt x="97623" y="90827"/>
                    <a:pt x="103145" y="102154"/>
                  </a:cubicBezTo>
                  <a:cubicBezTo>
                    <a:pt x="108667" y="90756"/>
                    <a:pt x="123675" y="69518"/>
                    <a:pt x="137621" y="59112"/>
                  </a:cubicBezTo>
                  <a:cubicBezTo>
                    <a:pt x="147674" y="51537"/>
                    <a:pt x="163956" y="45732"/>
                    <a:pt x="163956" y="64280"/>
                  </a:cubicBezTo>
                  <a:cubicBezTo>
                    <a:pt x="163956" y="67961"/>
                    <a:pt x="161832" y="95499"/>
                    <a:pt x="160558" y="99959"/>
                  </a:cubicBezTo>
                  <a:close/>
                </a:path>
              </a:pathLst>
            </a:custGeom>
            <a:solidFill>
              <a:srgbClr val="ffffff"/>
            </a:solidFill>
            <a:ln w="720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70" name="Freeform: Shape 32"/>
            <p:cNvSpPr/>
            <p:nvPr/>
          </p:nvSpPr>
          <p:spPr>
            <a:xfrm>
              <a:off x="6430680" y="6505920"/>
              <a:ext cx="201240" cy="205920"/>
            </a:xfrm>
            <a:custGeom>
              <a:avLst/>
              <a:gdLst>
                <a:gd name="textAreaLeft" fmla="*/ 0 w 201240"/>
                <a:gd name="textAreaRight" fmla="*/ 201600 w 201240"/>
                <a:gd name="textAreaTop" fmla="*/ 0 h 205920"/>
                <a:gd name="textAreaBottom" fmla="*/ 206280 h 205920"/>
              </a:gdLst>
              <a:ahLst/>
              <a:rect l="textAreaLeft" t="textAreaTop" r="textAreaRight" b="textAreaBottom"/>
              <a:pathLst>
                <a:path w="201759" h="206372">
                  <a:moveTo>
                    <a:pt x="51254" y="13391"/>
                  </a:moveTo>
                  <a:lnTo>
                    <a:pt x="24494" y="13391"/>
                  </a:lnTo>
                  <a:cubicBezTo>
                    <a:pt x="26689" y="17143"/>
                    <a:pt x="69023" y="77317"/>
                    <a:pt x="87429" y="103652"/>
                  </a:cubicBezTo>
                  <a:cubicBezTo>
                    <a:pt x="107039" y="131544"/>
                    <a:pt x="150364" y="193276"/>
                    <a:pt x="150364" y="193559"/>
                  </a:cubicBezTo>
                  <a:cubicBezTo>
                    <a:pt x="150364" y="193842"/>
                    <a:pt x="171106" y="193559"/>
                    <a:pt x="177407" y="193559"/>
                  </a:cubicBezTo>
                  <a:cubicBezTo>
                    <a:pt x="137196" y="136075"/>
                    <a:pt x="51254" y="13462"/>
                    <a:pt x="51254" y="13462"/>
                  </a:cubicBezTo>
                  <a:moveTo>
                    <a:pt x="112206" y="75760"/>
                  </a:moveTo>
                  <a:cubicBezTo>
                    <a:pt x="134294" y="50770"/>
                    <a:pt x="155673" y="25072"/>
                    <a:pt x="177690" y="82"/>
                  </a:cubicBezTo>
                  <a:lnTo>
                    <a:pt x="195105" y="82"/>
                  </a:lnTo>
                  <a:cubicBezTo>
                    <a:pt x="195105" y="82"/>
                    <a:pt x="144700" y="58769"/>
                    <a:pt x="120277" y="87440"/>
                  </a:cubicBezTo>
                  <a:cubicBezTo>
                    <a:pt x="144063" y="122058"/>
                    <a:pt x="198786" y="201204"/>
                    <a:pt x="201759" y="206372"/>
                  </a:cubicBezTo>
                  <a:lnTo>
                    <a:pt x="142152" y="206372"/>
                  </a:lnTo>
                  <a:cubicBezTo>
                    <a:pt x="142152" y="206372"/>
                    <a:pt x="103853" y="150941"/>
                    <a:pt x="86863" y="126376"/>
                  </a:cubicBezTo>
                  <a:cubicBezTo>
                    <a:pt x="64634" y="151649"/>
                    <a:pt x="17627" y="206372"/>
                    <a:pt x="17627" y="206372"/>
                  </a:cubicBezTo>
                  <a:lnTo>
                    <a:pt x="425" y="206372"/>
                  </a:lnTo>
                  <a:cubicBezTo>
                    <a:pt x="425" y="206372"/>
                    <a:pt x="53095" y="144641"/>
                    <a:pt x="78863" y="114696"/>
                  </a:cubicBezTo>
                  <a:cubicBezTo>
                    <a:pt x="52528" y="76609"/>
                    <a:pt x="26406" y="38239"/>
                    <a:pt x="0" y="153"/>
                  </a:cubicBezTo>
                  <a:cubicBezTo>
                    <a:pt x="16919" y="-59"/>
                    <a:pt x="34830" y="11"/>
                    <a:pt x="52387" y="11"/>
                  </a:cubicBezTo>
                  <a:lnTo>
                    <a:pt x="59820" y="11"/>
                  </a:lnTo>
                  <a:cubicBezTo>
                    <a:pt x="59820" y="11"/>
                    <a:pt x="96136" y="52398"/>
                    <a:pt x="112065" y="75689"/>
                  </a:cubicBezTo>
                </a:path>
              </a:pathLst>
            </a:custGeom>
            <a:solidFill>
              <a:srgbClr val="ffffff"/>
            </a:solidFill>
            <a:ln w="720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71" name="Freeform: Shape 33"/>
            <p:cNvSpPr/>
            <p:nvPr/>
          </p:nvSpPr>
          <p:spPr>
            <a:xfrm>
              <a:off x="7146360" y="6520320"/>
              <a:ext cx="8280" cy="51840"/>
            </a:xfrm>
            <a:custGeom>
              <a:avLst/>
              <a:gdLst>
                <a:gd name="textAreaLeft" fmla="*/ 0 w 8280"/>
                <a:gd name="textAreaRight" fmla="*/ 8640 w 8280"/>
                <a:gd name="textAreaTop" fmla="*/ 0 h 51840"/>
                <a:gd name="textAreaBottom" fmla="*/ 52200 h 51840"/>
              </a:gdLst>
              <a:ahLst/>
              <a:rect l="textAreaLeft" t="textAreaTop" r="textAreaRight" b="textAreaBottom"/>
              <a:pathLst>
                <a:path w="8707" h="52174">
                  <a:moveTo>
                    <a:pt x="0" y="0"/>
                  </a:moveTo>
                  <a:lnTo>
                    <a:pt x="8707" y="0"/>
                  </a:lnTo>
                  <a:lnTo>
                    <a:pt x="8707" y="52174"/>
                  </a:lnTo>
                  <a:lnTo>
                    <a:pt x="0" y="52174"/>
                  </a:lnTo>
                  <a:lnTo>
                    <a:pt x="0" y="0"/>
                  </a:lnTo>
                  <a:close/>
                </a:path>
              </a:pathLst>
            </a:custGeom>
            <a:solidFill>
              <a:srgbClr val="ffffff"/>
            </a:solidFill>
            <a:ln w="7200">
              <a:noFill/>
            </a:ln>
          </p:spPr>
          <p:style>
            <a:lnRef idx="0"/>
            <a:fillRef idx="0"/>
            <a:effectRef idx="0"/>
            <a:fontRef idx="minor"/>
          </p:style>
          <p:txBody>
            <a:bodyPr lIns="90000" rIns="90000" tIns="7200" bIns="7200" anchor="ctr">
              <a:noAutofit/>
            </a:bodyPr>
            <a:p>
              <a:endParaRPr b="0" lang="fr-FR" sz="1800" strike="noStrike" u="none">
                <a:solidFill>
                  <a:schemeClr val="dk1"/>
                </a:solidFill>
                <a:uFillTx/>
                <a:latin typeface="Open Sans"/>
              </a:endParaRPr>
            </a:p>
          </p:txBody>
        </p:sp>
        <p:sp>
          <p:nvSpPr>
            <p:cNvPr id="272" name="Freeform: Shape 34"/>
            <p:cNvSpPr/>
            <p:nvPr/>
          </p:nvSpPr>
          <p:spPr>
            <a:xfrm>
              <a:off x="7162560" y="6533280"/>
              <a:ext cx="35280" cy="39600"/>
            </a:xfrm>
            <a:custGeom>
              <a:avLst/>
              <a:gdLst>
                <a:gd name="textAreaLeft" fmla="*/ 0 w 35280"/>
                <a:gd name="textAreaRight" fmla="*/ 35640 w 35280"/>
                <a:gd name="textAreaTop" fmla="*/ 0 h 39600"/>
                <a:gd name="textAreaBottom" fmla="*/ 39960 h 39600"/>
              </a:gdLst>
              <a:ahLst/>
              <a:rect l="textAreaLeft" t="textAreaTop" r="textAreaRight" b="textAreaBottom"/>
              <a:pathLst>
                <a:path w="35750" h="39785">
                  <a:moveTo>
                    <a:pt x="0" y="20247"/>
                  </a:moveTo>
                  <a:cubicBezTo>
                    <a:pt x="0" y="17698"/>
                    <a:pt x="425" y="15150"/>
                    <a:pt x="1274" y="12743"/>
                  </a:cubicBezTo>
                  <a:cubicBezTo>
                    <a:pt x="2124" y="10265"/>
                    <a:pt x="3327" y="8141"/>
                    <a:pt x="4885" y="6230"/>
                  </a:cubicBezTo>
                  <a:cubicBezTo>
                    <a:pt x="6442" y="4389"/>
                    <a:pt x="8353" y="2832"/>
                    <a:pt x="10548" y="1699"/>
                  </a:cubicBezTo>
                  <a:cubicBezTo>
                    <a:pt x="12743" y="566"/>
                    <a:pt x="15150" y="0"/>
                    <a:pt x="17840" y="0"/>
                  </a:cubicBezTo>
                  <a:cubicBezTo>
                    <a:pt x="23149" y="0"/>
                    <a:pt x="27397" y="1911"/>
                    <a:pt x="30583" y="5663"/>
                  </a:cubicBezTo>
                  <a:cubicBezTo>
                    <a:pt x="33768" y="9415"/>
                    <a:pt x="35538" y="14866"/>
                    <a:pt x="35750" y="21946"/>
                  </a:cubicBezTo>
                  <a:lnTo>
                    <a:pt x="8495" y="21946"/>
                  </a:lnTo>
                  <a:cubicBezTo>
                    <a:pt x="8849" y="25273"/>
                    <a:pt x="9911" y="27680"/>
                    <a:pt x="11752" y="29167"/>
                  </a:cubicBezTo>
                  <a:cubicBezTo>
                    <a:pt x="13592" y="30653"/>
                    <a:pt x="15787" y="31432"/>
                    <a:pt x="18335" y="31432"/>
                  </a:cubicBezTo>
                  <a:cubicBezTo>
                    <a:pt x="19822" y="31432"/>
                    <a:pt x="21025" y="31220"/>
                    <a:pt x="22087" y="30795"/>
                  </a:cubicBezTo>
                  <a:cubicBezTo>
                    <a:pt x="23149" y="30370"/>
                    <a:pt x="23928" y="29875"/>
                    <a:pt x="24565" y="29308"/>
                  </a:cubicBezTo>
                  <a:cubicBezTo>
                    <a:pt x="25202" y="28742"/>
                    <a:pt x="25698" y="28176"/>
                    <a:pt x="26052" y="27538"/>
                  </a:cubicBezTo>
                  <a:cubicBezTo>
                    <a:pt x="26406" y="26901"/>
                    <a:pt x="26689" y="26406"/>
                    <a:pt x="26901" y="25981"/>
                  </a:cubicBezTo>
                  <a:lnTo>
                    <a:pt x="35326" y="25981"/>
                  </a:lnTo>
                  <a:cubicBezTo>
                    <a:pt x="35255" y="27255"/>
                    <a:pt x="34830" y="28671"/>
                    <a:pt x="34122" y="30299"/>
                  </a:cubicBezTo>
                  <a:cubicBezTo>
                    <a:pt x="33414" y="31928"/>
                    <a:pt x="32352" y="33414"/>
                    <a:pt x="31078" y="34830"/>
                  </a:cubicBezTo>
                  <a:cubicBezTo>
                    <a:pt x="29733" y="36246"/>
                    <a:pt x="28034" y="37379"/>
                    <a:pt x="25910" y="38370"/>
                  </a:cubicBezTo>
                  <a:cubicBezTo>
                    <a:pt x="23786" y="39290"/>
                    <a:pt x="21309" y="39786"/>
                    <a:pt x="18477" y="39786"/>
                  </a:cubicBezTo>
                  <a:cubicBezTo>
                    <a:pt x="15645" y="39786"/>
                    <a:pt x="13168" y="39219"/>
                    <a:pt x="10902" y="38157"/>
                  </a:cubicBezTo>
                  <a:cubicBezTo>
                    <a:pt x="8566" y="37095"/>
                    <a:pt x="6655" y="35680"/>
                    <a:pt x="5097" y="33839"/>
                  </a:cubicBezTo>
                  <a:cubicBezTo>
                    <a:pt x="3540" y="32069"/>
                    <a:pt x="2265" y="29945"/>
                    <a:pt x="1416" y="27609"/>
                  </a:cubicBezTo>
                  <a:cubicBezTo>
                    <a:pt x="566" y="25273"/>
                    <a:pt x="142" y="22724"/>
                    <a:pt x="142" y="20105"/>
                  </a:cubicBezTo>
                  <a:close/>
                  <a:moveTo>
                    <a:pt x="18052" y="6867"/>
                  </a:moveTo>
                  <a:cubicBezTo>
                    <a:pt x="15999" y="6867"/>
                    <a:pt x="14159" y="7433"/>
                    <a:pt x="12530" y="8637"/>
                  </a:cubicBezTo>
                  <a:cubicBezTo>
                    <a:pt x="10902" y="9840"/>
                    <a:pt x="9769" y="11681"/>
                    <a:pt x="9061" y="14229"/>
                  </a:cubicBezTo>
                  <a:lnTo>
                    <a:pt x="26618" y="14229"/>
                  </a:lnTo>
                  <a:cubicBezTo>
                    <a:pt x="26335" y="11893"/>
                    <a:pt x="25485" y="10053"/>
                    <a:pt x="23999" y="8778"/>
                  </a:cubicBezTo>
                  <a:cubicBezTo>
                    <a:pt x="22512" y="7504"/>
                    <a:pt x="20530" y="6867"/>
                    <a:pt x="18052" y="6867"/>
                  </a:cubicBezTo>
                  <a:close/>
                </a:path>
              </a:pathLst>
            </a:custGeom>
            <a:solidFill>
              <a:srgbClr val="ffffff"/>
            </a:solidFill>
            <a:ln w="7200">
              <a:noFill/>
            </a:ln>
          </p:spPr>
          <p:style>
            <a:lnRef idx="0"/>
            <a:fillRef idx="0"/>
            <a:effectRef idx="0"/>
            <a:fontRef idx="minor"/>
          </p:style>
          <p:txBody>
            <a:bodyPr lIns="90000" rIns="90000" tIns="-5040" bIns="-5040" anchor="ctr">
              <a:noAutofit/>
            </a:bodyPr>
            <a:p>
              <a:endParaRPr b="0" lang="fr-FR" sz="1800" strike="noStrike" u="none">
                <a:solidFill>
                  <a:schemeClr val="dk1"/>
                </a:solidFill>
                <a:uFillTx/>
                <a:latin typeface="Open Sans"/>
              </a:endParaRPr>
            </a:p>
          </p:txBody>
        </p:sp>
        <p:sp>
          <p:nvSpPr>
            <p:cNvPr id="273" name="Freeform: Shape 35"/>
            <p:cNvSpPr/>
            <p:nvPr/>
          </p:nvSpPr>
          <p:spPr>
            <a:xfrm>
              <a:off x="7112160" y="6554880"/>
              <a:ext cx="77760" cy="113400"/>
            </a:xfrm>
            <a:custGeom>
              <a:avLst/>
              <a:gdLst>
                <a:gd name="textAreaLeft" fmla="*/ 0 w 77760"/>
                <a:gd name="textAreaRight" fmla="*/ 78120 w 77760"/>
                <a:gd name="textAreaTop" fmla="*/ 0 h 113400"/>
                <a:gd name="textAreaBottom" fmla="*/ 113760 h 113400"/>
              </a:gdLst>
              <a:ahLst/>
              <a:rect l="textAreaLeft" t="textAreaTop" r="textAreaRight" b="textAreaBottom"/>
              <a:pathLst>
                <a:path w="78013" h="113763">
                  <a:moveTo>
                    <a:pt x="68598" y="40777"/>
                  </a:moveTo>
                  <a:cubicBezTo>
                    <a:pt x="65554" y="36812"/>
                    <a:pt x="61590" y="33627"/>
                    <a:pt x="56917" y="31361"/>
                  </a:cubicBezTo>
                  <a:cubicBezTo>
                    <a:pt x="52245" y="29025"/>
                    <a:pt x="46865" y="27892"/>
                    <a:pt x="40989" y="27892"/>
                  </a:cubicBezTo>
                  <a:cubicBezTo>
                    <a:pt x="35113" y="27892"/>
                    <a:pt x="30228" y="28813"/>
                    <a:pt x="26547" y="30724"/>
                  </a:cubicBezTo>
                  <a:cubicBezTo>
                    <a:pt x="23220" y="32423"/>
                    <a:pt x="20530" y="33910"/>
                    <a:pt x="18618" y="35184"/>
                  </a:cubicBezTo>
                  <a:lnTo>
                    <a:pt x="18618" y="0"/>
                  </a:lnTo>
                  <a:lnTo>
                    <a:pt x="0" y="0"/>
                  </a:lnTo>
                  <a:lnTo>
                    <a:pt x="0" y="112136"/>
                  </a:lnTo>
                  <a:lnTo>
                    <a:pt x="17981" y="112136"/>
                  </a:lnTo>
                  <a:lnTo>
                    <a:pt x="17981" y="105198"/>
                  </a:lnTo>
                  <a:cubicBezTo>
                    <a:pt x="19751" y="106472"/>
                    <a:pt x="22371" y="108171"/>
                    <a:pt x="25698" y="110295"/>
                  </a:cubicBezTo>
                  <a:cubicBezTo>
                    <a:pt x="29450" y="112631"/>
                    <a:pt x="34334" y="113764"/>
                    <a:pt x="40281" y="113764"/>
                  </a:cubicBezTo>
                  <a:cubicBezTo>
                    <a:pt x="46228" y="113764"/>
                    <a:pt x="51608" y="112560"/>
                    <a:pt x="56351" y="110154"/>
                  </a:cubicBezTo>
                  <a:cubicBezTo>
                    <a:pt x="61094" y="107747"/>
                    <a:pt x="65059" y="104490"/>
                    <a:pt x="68244" y="100597"/>
                  </a:cubicBezTo>
                  <a:cubicBezTo>
                    <a:pt x="71430" y="96632"/>
                    <a:pt x="73837" y="92101"/>
                    <a:pt x="75536" y="87075"/>
                  </a:cubicBezTo>
                  <a:cubicBezTo>
                    <a:pt x="77164" y="82049"/>
                    <a:pt x="78014" y="76810"/>
                    <a:pt x="78014" y="71571"/>
                  </a:cubicBezTo>
                  <a:cubicBezTo>
                    <a:pt x="78014" y="65696"/>
                    <a:pt x="77235" y="60032"/>
                    <a:pt x="75607" y="54723"/>
                  </a:cubicBezTo>
                  <a:cubicBezTo>
                    <a:pt x="74049" y="49484"/>
                    <a:pt x="71642" y="44812"/>
                    <a:pt x="68598" y="40847"/>
                  </a:cubicBezTo>
                  <a:close/>
                  <a:moveTo>
                    <a:pt x="59324" y="70864"/>
                  </a:moveTo>
                  <a:cubicBezTo>
                    <a:pt x="59324" y="78934"/>
                    <a:pt x="57342" y="85093"/>
                    <a:pt x="53307" y="89128"/>
                  </a:cubicBezTo>
                  <a:cubicBezTo>
                    <a:pt x="49343" y="93163"/>
                    <a:pt x="44245" y="95216"/>
                    <a:pt x="38299" y="95216"/>
                  </a:cubicBezTo>
                  <a:cubicBezTo>
                    <a:pt x="32352" y="95216"/>
                    <a:pt x="27326" y="93163"/>
                    <a:pt x="23574" y="89128"/>
                  </a:cubicBezTo>
                  <a:cubicBezTo>
                    <a:pt x="19822" y="85093"/>
                    <a:pt x="17911" y="78934"/>
                    <a:pt x="17911" y="70864"/>
                  </a:cubicBezTo>
                  <a:cubicBezTo>
                    <a:pt x="17911" y="62793"/>
                    <a:pt x="19893" y="56634"/>
                    <a:pt x="23715" y="52599"/>
                  </a:cubicBezTo>
                  <a:cubicBezTo>
                    <a:pt x="27609" y="48564"/>
                    <a:pt x="32494" y="46511"/>
                    <a:pt x="38228" y="46511"/>
                  </a:cubicBezTo>
                  <a:cubicBezTo>
                    <a:pt x="43962" y="46511"/>
                    <a:pt x="49059" y="48422"/>
                    <a:pt x="53095" y="52245"/>
                  </a:cubicBezTo>
                  <a:cubicBezTo>
                    <a:pt x="57200" y="56068"/>
                    <a:pt x="59253" y="62298"/>
                    <a:pt x="59253" y="70793"/>
                  </a:cubicBezTo>
                  <a:close/>
                </a:path>
              </a:pathLst>
            </a:custGeom>
            <a:solidFill>
              <a:srgbClr val="ffffff"/>
            </a:solidFill>
            <a:ln w="720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74" name="Freeform: Shape 36"/>
            <p:cNvSpPr/>
            <p:nvPr/>
          </p:nvSpPr>
          <p:spPr>
            <a:xfrm>
              <a:off x="7208280" y="6554880"/>
              <a:ext cx="19080" cy="111600"/>
            </a:xfrm>
            <a:custGeom>
              <a:avLst/>
              <a:gdLst>
                <a:gd name="textAreaLeft" fmla="*/ 0 w 19080"/>
                <a:gd name="textAreaRight" fmla="*/ 19440 w 19080"/>
                <a:gd name="textAreaTop" fmla="*/ 0 h 111600"/>
                <a:gd name="textAreaBottom" fmla="*/ 111960 h 111600"/>
              </a:gdLst>
              <a:ahLst/>
              <a:rect l="textAreaLeft" t="textAreaTop" r="textAreaRight" b="textAreaBottom"/>
              <a:pathLst>
                <a:path w="19326" h="112135">
                  <a:moveTo>
                    <a:pt x="0" y="0"/>
                  </a:moveTo>
                  <a:lnTo>
                    <a:pt x="19326" y="0"/>
                  </a:lnTo>
                  <a:lnTo>
                    <a:pt x="19326" y="112136"/>
                  </a:lnTo>
                  <a:lnTo>
                    <a:pt x="0" y="112136"/>
                  </a:lnTo>
                  <a:close/>
                </a:path>
              </a:pathLst>
            </a:custGeom>
            <a:solidFill>
              <a:srgbClr val="ffffff"/>
            </a:solidFill>
            <a:ln w="720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75" name="Freeform: Shape 37"/>
            <p:cNvSpPr/>
            <p:nvPr/>
          </p:nvSpPr>
          <p:spPr>
            <a:xfrm>
              <a:off x="7245720" y="6582600"/>
              <a:ext cx="78840" cy="85680"/>
            </a:xfrm>
            <a:custGeom>
              <a:avLst/>
              <a:gdLst>
                <a:gd name="textAreaLeft" fmla="*/ 0 w 78840"/>
                <a:gd name="textAreaRight" fmla="*/ 79200 w 78840"/>
                <a:gd name="textAreaTop" fmla="*/ 0 h 85680"/>
                <a:gd name="textAreaBottom" fmla="*/ 86040 h 85680"/>
              </a:gdLst>
              <a:ahLst/>
              <a:rect l="textAreaLeft" t="textAreaTop" r="textAreaRight" b="textAreaBottom"/>
              <a:pathLst>
                <a:path w="79287" h="85942">
                  <a:moveTo>
                    <a:pt x="68740" y="13521"/>
                  </a:moveTo>
                  <a:cubicBezTo>
                    <a:pt x="65342" y="9486"/>
                    <a:pt x="61165" y="6230"/>
                    <a:pt x="56280" y="3752"/>
                  </a:cubicBezTo>
                  <a:cubicBezTo>
                    <a:pt x="51396" y="1274"/>
                    <a:pt x="45803" y="0"/>
                    <a:pt x="39644" y="0"/>
                  </a:cubicBezTo>
                  <a:cubicBezTo>
                    <a:pt x="33485" y="0"/>
                    <a:pt x="27892" y="1274"/>
                    <a:pt x="23008" y="3752"/>
                  </a:cubicBezTo>
                  <a:cubicBezTo>
                    <a:pt x="18123" y="6230"/>
                    <a:pt x="13946" y="9486"/>
                    <a:pt x="10548" y="13521"/>
                  </a:cubicBezTo>
                  <a:cubicBezTo>
                    <a:pt x="7150" y="17557"/>
                    <a:pt x="4531" y="22229"/>
                    <a:pt x="2690" y="27468"/>
                  </a:cubicBezTo>
                  <a:cubicBezTo>
                    <a:pt x="849" y="32706"/>
                    <a:pt x="0" y="38157"/>
                    <a:pt x="0" y="43608"/>
                  </a:cubicBezTo>
                  <a:cubicBezTo>
                    <a:pt x="0" y="48776"/>
                    <a:pt x="849" y="53944"/>
                    <a:pt x="2478" y="58970"/>
                  </a:cubicBezTo>
                  <a:cubicBezTo>
                    <a:pt x="4106" y="63997"/>
                    <a:pt x="6584" y="68598"/>
                    <a:pt x="9911" y="72492"/>
                  </a:cubicBezTo>
                  <a:cubicBezTo>
                    <a:pt x="13168" y="76456"/>
                    <a:pt x="17344" y="79713"/>
                    <a:pt x="22300" y="82190"/>
                  </a:cubicBezTo>
                  <a:cubicBezTo>
                    <a:pt x="27255" y="84668"/>
                    <a:pt x="33060" y="85942"/>
                    <a:pt x="39644" y="85942"/>
                  </a:cubicBezTo>
                  <a:cubicBezTo>
                    <a:pt x="46228" y="85942"/>
                    <a:pt x="52033" y="84668"/>
                    <a:pt x="56988" y="82190"/>
                  </a:cubicBezTo>
                  <a:cubicBezTo>
                    <a:pt x="61944" y="79713"/>
                    <a:pt x="66120" y="76456"/>
                    <a:pt x="69377" y="72492"/>
                  </a:cubicBezTo>
                  <a:cubicBezTo>
                    <a:pt x="72704" y="68527"/>
                    <a:pt x="75182" y="63997"/>
                    <a:pt x="76810" y="58970"/>
                  </a:cubicBezTo>
                  <a:cubicBezTo>
                    <a:pt x="78438" y="53944"/>
                    <a:pt x="79288" y="48776"/>
                    <a:pt x="79288" y="43608"/>
                  </a:cubicBezTo>
                  <a:cubicBezTo>
                    <a:pt x="79288" y="38157"/>
                    <a:pt x="78368" y="32706"/>
                    <a:pt x="76598" y="27468"/>
                  </a:cubicBezTo>
                  <a:cubicBezTo>
                    <a:pt x="74828" y="22229"/>
                    <a:pt x="72138" y="17486"/>
                    <a:pt x="68740" y="13521"/>
                  </a:cubicBezTo>
                  <a:close/>
                  <a:moveTo>
                    <a:pt x="60669" y="43042"/>
                  </a:moveTo>
                  <a:cubicBezTo>
                    <a:pt x="60669" y="50829"/>
                    <a:pt x="58687" y="56847"/>
                    <a:pt x="54794" y="61023"/>
                  </a:cubicBezTo>
                  <a:cubicBezTo>
                    <a:pt x="50900" y="65200"/>
                    <a:pt x="45803" y="67324"/>
                    <a:pt x="39644" y="67324"/>
                  </a:cubicBezTo>
                  <a:cubicBezTo>
                    <a:pt x="33485" y="67324"/>
                    <a:pt x="28459" y="65200"/>
                    <a:pt x="24494" y="61023"/>
                  </a:cubicBezTo>
                  <a:cubicBezTo>
                    <a:pt x="20601" y="56847"/>
                    <a:pt x="18619" y="50758"/>
                    <a:pt x="18619" y="43042"/>
                  </a:cubicBezTo>
                  <a:cubicBezTo>
                    <a:pt x="18619" y="35821"/>
                    <a:pt x="20530" y="29875"/>
                    <a:pt x="24353" y="25415"/>
                  </a:cubicBezTo>
                  <a:cubicBezTo>
                    <a:pt x="28176" y="20955"/>
                    <a:pt x="33273" y="18689"/>
                    <a:pt x="39644" y="18689"/>
                  </a:cubicBezTo>
                  <a:cubicBezTo>
                    <a:pt x="46015" y="18689"/>
                    <a:pt x="51112" y="20955"/>
                    <a:pt x="54935" y="25415"/>
                  </a:cubicBezTo>
                  <a:cubicBezTo>
                    <a:pt x="58758" y="29875"/>
                    <a:pt x="60669" y="35821"/>
                    <a:pt x="60669" y="43042"/>
                  </a:cubicBezTo>
                  <a:close/>
                </a:path>
              </a:pathLst>
            </a:custGeom>
            <a:solidFill>
              <a:srgbClr val="ffffff"/>
            </a:solidFill>
            <a:ln w="7200">
              <a:noFill/>
            </a:ln>
          </p:spPr>
          <p:style>
            <a:lnRef idx="0"/>
            <a:fillRef idx="0"/>
            <a:effectRef idx="0"/>
            <a:fontRef idx="minor"/>
          </p:style>
          <p:txBody>
            <a:bodyPr lIns="90000" rIns="90000" tIns="41040" bIns="41040" anchor="ctr">
              <a:noAutofit/>
            </a:bodyPr>
            <a:p>
              <a:endParaRPr b="0" lang="fr-FR" sz="1800" strike="noStrike" u="none">
                <a:solidFill>
                  <a:schemeClr val="dk1"/>
                </a:solidFill>
                <a:uFillTx/>
                <a:latin typeface="Open Sans"/>
              </a:endParaRPr>
            </a:p>
          </p:txBody>
        </p:sp>
        <p:sp>
          <p:nvSpPr>
            <p:cNvPr id="276" name="Freeform: Shape 38"/>
            <p:cNvSpPr/>
            <p:nvPr/>
          </p:nvSpPr>
          <p:spPr>
            <a:xfrm>
              <a:off x="7340040" y="6582960"/>
              <a:ext cx="75600" cy="114840"/>
            </a:xfrm>
            <a:custGeom>
              <a:avLst/>
              <a:gdLst>
                <a:gd name="textAreaLeft" fmla="*/ 0 w 75600"/>
                <a:gd name="textAreaRight" fmla="*/ 75960 w 75600"/>
                <a:gd name="textAreaTop" fmla="*/ 0 h 114840"/>
                <a:gd name="textAreaBottom" fmla="*/ 115200 h 114840"/>
              </a:gdLst>
              <a:ahLst/>
              <a:rect l="textAreaLeft" t="textAreaTop" r="textAreaRight" b="textAreaBottom"/>
              <a:pathLst>
                <a:path w="75960" h="115321">
                  <a:moveTo>
                    <a:pt x="58121" y="1628"/>
                  </a:moveTo>
                  <a:lnTo>
                    <a:pt x="58121" y="7221"/>
                  </a:lnTo>
                  <a:cubicBezTo>
                    <a:pt x="56351" y="5876"/>
                    <a:pt x="53803" y="4389"/>
                    <a:pt x="50404" y="2761"/>
                  </a:cubicBezTo>
                  <a:cubicBezTo>
                    <a:pt x="46723" y="920"/>
                    <a:pt x="41768" y="0"/>
                    <a:pt x="35750" y="0"/>
                  </a:cubicBezTo>
                  <a:cubicBezTo>
                    <a:pt x="30441" y="0"/>
                    <a:pt x="25556" y="1203"/>
                    <a:pt x="21167" y="3469"/>
                  </a:cubicBezTo>
                  <a:cubicBezTo>
                    <a:pt x="16778" y="5805"/>
                    <a:pt x="12955" y="8849"/>
                    <a:pt x="9911" y="12672"/>
                  </a:cubicBezTo>
                  <a:cubicBezTo>
                    <a:pt x="6867" y="16424"/>
                    <a:pt x="4389" y="20955"/>
                    <a:pt x="2619" y="26052"/>
                  </a:cubicBezTo>
                  <a:cubicBezTo>
                    <a:pt x="849" y="31149"/>
                    <a:pt x="0" y="36529"/>
                    <a:pt x="0" y="41980"/>
                  </a:cubicBezTo>
                  <a:cubicBezTo>
                    <a:pt x="0" y="47148"/>
                    <a:pt x="779" y="52103"/>
                    <a:pt x="2336" y="56847"/>
                  </a:cubicBezTo>
                  <a:cubicBezTo>
                    <a:pt x="3894" y="61590"/>
                    <a:pt x="6230" y="65766"/>
                    <a:pt x="9274" y="69306"/>
                  </a:cubicBezTo>
                  <a:cubicBezTo>
                    <a:pt x="12389" y="72846"/>
                    <a:pt x="16282" y="75748"/>
                    <a:pt x="20884" y="77801"/>
                  </a:cubicBezTo>
                  <a:cubicBezTo>
                    <a:pt x="25485" y="79854"/>
                    <a:pt x="30866" y="80916"/>
                    <a:pt x="36741" y="80916"/>
                  </a:cubicBezTo>
                  <a:cubicBezTo>
                    <a:pt x="41768" y="80916"/>
                    <a:pt x="46157" y="80137"/>
                    <a:pt x="49626" y="78580"/>
                  </a:cubicBezTo>
                  <a:cubicBezTo>
                    <a:pt x="52882" y="77164"/>
                    <a:pt x="55501" y="75748"/>
                    <a:pt x="57413" y="74332"/>
                  </a:cubicBezTo>
                  <a:lnTo>
                    <a:pt x="57413" y="83889"/>
                  </a:lnTo>
                  <a:cubicBezTo>
                    <a:pt x="57413" y="88703"/>
                    <a:pt x="55926" y="92668"/>
                    <a:pt x="53095" y="95570"/>
                  </a:cubicBezTo>
                  <a:cubicBezTo>
                    <a:pt x="50192" y="98473"/>
                    <a:pt x="45449" y="99959"/>
                    <a:pt x="39007" y="99959"/>
                  </a:cubicBezTo>
                  <a:cubicBezTo>
                    <a:pt x="31786" y="99959"/>
                    <a:pt x="27043" y="98473"/>
                    <a:pt x="24777" y="95570"/>
                  </a:cubicBezTo>
                  <a:cubicBezTo>
                    <a:pt x="22512" y="92597"/>
                    <a:pt x="20884" y="89694"/>
                    <a:pt x="19893" y="87075"/>
                  </a:cubicBezTo>
                  <a:lnTo>
                    <a:pt x="19893" y="86863"/>
                  </a:lnTo>
                  <a:lnTo>
                    <a:pt x="637" y="86863"/>
                  </a:lnTo>
                  <a:lnTo>
                    <a:pt x="637" y="87146"/>
                  </a:lnTo>
                  <a:cubicBezTo>
                    <a:pt x="637" y="96066"/>
                    <a:pt x="4248" y="103074"/>
                    <a:pt x="11256" y="107959"/>
                  </a:cubicBezTo>
                  <a:cubicBezTo>
                    <a:pt x="18264" y="112844"/>
                    <a:pt x="27680" y="115321"/>
                    <a:pt x="39290" y="115321"/>
                  </a:cubicBezTo>
                  <a:cubicBezTo>
                    <a:pt x="50900" y="115321"/>
                    <a:pt x="60457" y="112419"/>
                    <a:pt x="66616" y="106685"/>
                  </a:cubicBezTo>
                  <a:cubicBezTo>
                    <a:pt x="72846" y="100950"/>
                    <a:pt x="75960" y="92739"/>
                    <a:pt x="75960" y="82190"/>
                  </a:cubicBezTo>
                  <a:lnTo>
                    <a:pt x="75960" y="1487"/>
                  </a:lnTo>
                  <a:lnTo>
                    <a:pt x="57979" y="1487"/>
                  </a:lnTo>
                  <a:close/>
                  <a:moveTo>
                    <a:pt x="58121" y="41980"/>
                  </a:moveTo>
                  <a:cubicBezTo>
                    <a:pt x="58121" y="49767"/>
                    <a:pt x="56351" y="55714"/>
                    <a:pt x="52811" y="59678"/>
                  </a:cubicBezTo>
                  <a:cubicBezTo>
                    <a:pt x="49272" y="63643"/>
                    <a:pt x="44529" y="65625"/>
                    <a:pt x="38794" y="65625"/>
                  </a:cubicBezTo>
                  <a:cubicBezTo>
                    <a:pt x="33060" y="65625"/>
                    <a:pt x="28175" y="63643"/>
                    <a:pt x="24423" y="59678"/>
                  </a:cubicBezTo>
                  <a:cubicBezTo>
                    <a:pt x="20671" y="55714"/>
                    <a:pt x="18760" y="49767"/>
                    <a:pt x="18760" y="41980"/>
                  </a:cubicBezTo>
                  <a:cubicBezTo>
                    <a:pt x="18760" y="34759"/>
                    <a:pt x="20601" y="29025"/>
                    <a:pt x="24282" y="24848"/>
                  </a:cubicBezTo>
                  <a:cubicBezTo>
                    <a:pt x="27892" y="20742"/>
                    <a:pt x="32848" y="18618"/>
                    <a:pt x="38794" y="18618"/>
                  </a:cubicBezTo>
                  <a:cubicBezTo>
                    <a:pt x="44741" y="18618"/>
                    <a:pt x="49555" y="20671"/>
                    <a:pt x="53024" y="24848"/>
                  </a:cubicBezTo>
                  <a:cubicBezTo>
                    <a:pt x="56492" y="28954"/>
                    <a:pt x="58192" y="34759"/>
                    <a:pt x="58192" y="41980"/>
                  </a:cubicBezTo>
                  <a:close/>
                </a:path>
              </a:pathLst>
            </a:custGeom>
            <a:solidFill>
              <a:srgbClr val="ffffff"/>
            </a:solidFill>
            <a:ln w="720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sp>
        <p:nvSpPr>
          <p:cNvPr id="277" name="PlaceHolder 1"/>
          <p:cNvSpPr>
            <a:spLocks noGrp="1"/>
          </p:cNvSpPr>
          <p:nvPr>
            <p:ph type="body"/>
          </p:nvPr>
        </p:nvSpPr>
        <p:spPr>
          <a:xfrm>
            <a:off x="1123920" y="4278240"/>
            <a:ext cx="2526840" cy="1421280"/>
          </a:xfrm>
          <a:prstGeom prst="rect">
            <a:avLst/>
          </a:prstGeom>
          <a:noFill/>
          <a:ln w="0">
            <a:noFill/>
          </a:ln>
        </p:spPr>
        <p:txBody>
          <a:bodyPr lIns="91440" rIns="91440" tIns="45720" bIns="45720" anchor="t">
            <a:noAutofit/>
          </a:bodyPr>
          <a:p>
            <a:pPr marL="432000" indent="-324000" defTabSz="914400">
              <a:lnSpc>
                <a:spcPct val="100000"/>
              </a:lnSpc>
              <a:spcAft>
                <a:spcPts val="300"/>
              </a:spcAft>
              <a:buClr>
                <a:srgbClr val="000000"/>
              </a:buClr>
              <a:buSzPct val="45000"/>
              <a:buFont typeface="Wingdings" charset="2"/>
              <a:buChar char=""/>
              <a:tabLst>
                <a:tab algn="l" pos="0"/>
              </a:tabLst>
            </a:pPr>
            <a:r>
              <a:rPr b="0" lang="en-US" sz="1200" strike="noStrike" u="none">
                <a:solidFill>
                  <a:schemeClr val="lt1"/>
                </a:solidFill>
                <a:uFillTx/>
                <a:latin typeface="Open Sans Medium"/>
              </a:rPr>
              <a:t>Click to edit Master text styles</a:t>
            </a:r>
            <a:endParaRPr b="0" lang="fr-FR" sz="1200" strike="noStrike" u="none">
              <a:solidFill>
                <a:schemeClr val="dk1"/>
              </a:solidFill>
              <a:uFillTx/>
              <a:latin typeface="Open Sans"/>
            </a:endParaRPr>
          </a:p>
        </p:txBody>
      </p:sp>
      <p:pic>
        <p:nvPicPr>
          <p:cNvPr id="278" name="Graphic 6" descr=""/>
          <p:cNvPicPr/>
          <p:nvPr/>
        </p:nvPicPr>
        <p:blipFill>
          <a:blip r:embed="rId2">
            <a:extLst>
              <a:ext uri="{96DAC541-7B7A-43D3-8B79-37D633B846F1}">
                <asvg:svgBlip xmlns:asvg="http://schemas.microsoft.com/office/drawing/2016/SVG/main" r:embed="rId3"/>
              </a:ext>
            </a:extLst>
          </a:blip>
          <a:stretch/>
        </p:blipFill>
        <p:spPr>
          <a:xfrm>
            <a:off x="4889520" y="6505920"/>
            <a:ext cx="2526840" cy="204840"/>
          </a:xfrm>
          <a:prstGeom prst="rect">
            <a:avLst/>
          </a:prstGeom>
          <a:noFill/>
          <a:ln w="0">
            <a:noFill/>
          </a:ln>
        </p:spPr>
      </p:pic>
      <p:grpSp>
        <p:nvGrpSpPr>
          <p:cNvPr id="279" name="Group 5"/>
          <p:cNvGrpSpPr/>
          <p:nvPr/>
        </p:nvGrpSpPr>
        <p:grpSpPr>
          <a:xfrm>
            <a:off x="1220400" y="6206760"/>
            <a:ext cx="1447200" cy="484920"/>
            <a:chOff x="1220400" y="6206760"/>
            <a:chExt cx="1447200" cy="484920"/>
          </a:xfrm>
        </p:grpSpPr>
        <p:sp>
          <p:nvSpPr>
            <p:cNvPr id="280" name="Freeform: Shape 7"/>
            <p:cNvSpPr/>
            <p:nvPr/>
          </p:nvSpPr>
          <p:spPr>
            <a:xfrm>
              <a:off x="1220400" y="6244920"/>
              <a:ext cx="1194480" cy="303840"/>
            </a:xfrm>
            <a:custGeom>
              <a:avLst/>
              <a:gdLst>
                <a:gd name="textAreaLeft" fmla="*/ 0 w 1194480"/>
                <a:gd name="textAreaRight" fmla="*/ 1194840 w 1194480"/>
                <a:gd name="textAreaTop" fmla="*/ 0 h 303840"/>
                <a:gd name="textAreaBottom" fmla="*/ 304200 h 303840"/>
              </a:gdLst>
              <a:ahLst/>
              <a:rect l="textAreaLeft" t="textAreaTop" r="textAreaRight" b="textAreaBottom"/>
              <a:pathLst>
                <a:path w="1194869" h="304182">
                  <a:moveTo>
                    <a:pt x="1035673" y="168948"/>
                  </a:moveTo>
                  <a:cubicBezTo>
                    <a:pt x="1040580" y="138931"/>
                    <a:pt x="1060081" y="121979"/>
                    <a:pt x="1091245" y="121979"/>
                  </a:cubicBezTo>
                  <a:cubicBezTo>
                    <a:pt x="1120178" y="121979"/>
                    <a:pt x="1136302" y="140397"/>
                    <a:pt x="1138533" y="168948"/>
                  </a:cubicBezTo>
                  <a:lnTo>
                    <a:pt x="1035673" y="168948"/>
                  </a:lnTo>
                  <a:close/>
                  <a:moveTo>
                    <a:pt x="1100996" y="304182"/>
                  </a:moveTo>
                  <a:cubicBezTo>
                    <a:pt x="1135920" y="304182"/>
                    <a:pt x="1165554" y="294049"/>
                    <a:pt x="1185501" y="279391"/>
                  </a:cubicBezTo>
                  <a:lnTo>
                    <a:pt x="1185501" y="227197"/>
                  </a:lnTo>
                  <a:cubicBezTo>
                    <a:pt x="1166383" y="243320"/>
                    <a:pt x="1140444" y="258360"/>
                    <a:pt x="1107751" y="258360"/>
                  </a:cubicBezTo>
                  <a:cubicBezTo>
                    <a:pt x="1063459" y="258360"/>
                    <a:pt x="1041281" y="239942"/>
                    <a:pt x="1035673" y="205783"/>
                  </a:cubicBezTo>
                  <a:lnTo>
                    <a:pt x="1192257" y="205783"/>
                  </a:lnTo>
                  <a:cubicBezTo>
                    <a:pt x="1193786" y="199410"/>
                    <a:pt x="1194870" y="191125"/>
                    <a:pt x="1194870" y="180610"/>
                  </a:cubicBezTo>
                  <a:cubicBezTo>
                    <a:pt x="1194870" y="119047"/>
                    <a:pt x="1155421" y="78834"/>
                    <a:pt x="1092010" y="78834"/>
                  </a:cubicBezTo>
                  <a:cubicBezTo>
                    <a:pt x="1022544" y="78834"/>
                    <a:pt x="978953" y="125420"/>
                    <a:pt x="978953" y="191508"/>
                  </a:cubicBezTo>
                  <a:cubicBezTo>
                    <a:pt x="978953" y="265880"/>
                    <a:pt x="1028917" y="304182"/>
                    <a:pt x="1100996" y="304182"/>
                  </a:cubicBezTo>
                  <a:close/>
                  <a:moveTo>
                    <a:pt x="789676" y="168948"/>
                  </a:moveTo>
                  <a:cubicBezTo>
                    <a:pt x="794583" y="138931"/>
                    <a:pt x="814084" y="121979"/>
                    <a:pt x="845248" y="121979"/>
                  </a:cubicBezTo>
                  <a:cubicBezTo>
                    <a:pt x="874181" y="121979"/>
                    <a:pt x="890305" y="140397"/>
                    <a:pt x="892536" y="168948"/>
                  </a:cubicBezTo>
                  <a:lnTo>
                    <a:pt x="789676" y="168948"/>
                  </a:lnTo>
                  <a:close/>
                  <a:moveTo>
                    <a:pt x="855062" y="304182"/>
                  </a:moveTo>
                  <a:cubicBezTo>
                    <a:pt x="889986" y="304182"/>
                    <a:pt x="919621" y="294049"/>
                    <a:pt x="939568" y="279391"/>
                  </a:cubicBezTo>
                  <a:lnTo>
                    <a:pt x="939568" y="227197"/>
                  </a:lnTo>
                  <a:cubicBezTo>
                    <a:pt x="920449" y="243320"/>
                    <a:pt x="894511" y="258360"/>
                    <a:pt x="861818" y="258360"/>
                  </a:cubicBezTo>
                  <a:cubicBezTo>
                    <a:pt x="817526" y="258360"/>
                    <a:pt x="795348" y="239942"/>
                    <a:pt x="789739" y="205783"/>
                  </a:cubicBezTo>
                  <a:lnTo>
                    <a:pt x="946324" y="205783"/>
                  </a:lnTo>
                  <a:cubicBezTo>
                    <a:pt x="947853" y="199410"/>
                    <a:pt x="948936" y="191125"/>
                    <a:pt x="948936" y="180610"/>
                  </a:cubicBezTo>
                  <a:cubicBezTo>
                    <a:pt x="948936" y="119047"/>
                    <a:pt x="909488" y="78834"/>
                    <a:pt x="846077" y="78834"/>
                  </a:cubicBezTo>
                  <a:cubicBezTo>
                    <a:pt x="776611" y="78834"/>
                    <a:pt x="733020" y="125420"/>
                    <a:pt x="733020" y="191508"/>
                  </a:cubicBezTo>
                  <a:cubicBezTo>
                    <a:pt x="733020" y="265880"/>
                    <a:pt x="782984" y="304182"/>
                    <a:pt x="855062" y="304182"/>
                  </a:cubicBezTo>
                  <a:close/>
                  <a:moveTo>
                    <a:pt x="600080" y="304182"/>
                  </a:moveTo>
                  <a:cubicBezTo>
                    <a:pt x="659030" y="304182"/>
                    <a:pt x="700327" y="280538"/>
                    <a:pt x="700327" y="230574"/>
                  </a:cubicBezTo>
                  <a:cubicBezTo>
                    <a:pt x="700327" y="180610"/>
                    <a:pt x="655652" y="172771"/>
                    <a:pt x="605688" y="165251"/>
                  </a:cubicBezTo>
                  <a:cubicBezTo>
                    <a:pt x="567769" y="159643"/>
                    <a:pt x="549351" y="157731"/>
                    <a:pt x="549351" y="143456"/>
                  </a:cubicBezTo>
                  <a:cubicBezTo>
                    <a:pt x="549351" y="129180"/>
                    <a:pt x="566622" y="123572"/>
                    <a:pt x="595172" y="123572"/>
                  </a:cubicBezTo>
                  <a:cubicBezTo>
                    <a:pt x="626719" y="123572"/>
                    <a:pt x="662025" y="134470"/>
                    <a:pt x="691277" y="152123"/>
                  </a:cubicBezTo>
                  <a:lnTo>
                    <a:pt x="691277" y="101776"/>
                  </a:lnTo>
                  <a:cubicBezTo>
                    <a:pt x="665020" y="87501"/>
                    <a:pt x="631562" y="78897"/>
                    <a:pt x="595873" y="78897"/>
                  </a:cubicBezTo>
                  <a:cubicBezTo>
                    <a:pt x="539154" y="78897"/>
                    <a:pt x="496774" y="100693"/>
                    <a:pt x="496774" y="145750"/>
                  </a:cubicBezTo>
                  <a:cubicBezTo>
                    <a:pt x="496774" y="197180"/>
                    <a:pt x="545208" y="208460"/>
                    <a:pt x="591030" y="214833"/>
                  </a:cubicBezTo>
                  <a:cubicBezTo>
                    <a:pt x="625189" y="219740"/>
                    <a:pt x="645838" y="220824"/>
                    <a:pt x="645838" y="238094"/>
                  </a:cubicBezTo>
                  <a:cubicBezTo>
                    <a:pt x="645838" y="253517"/>
                    <a:pt x="629332" y="258360"/>
                    <a:pt x="599251" y="258360"/>
                  </a:cubicBezTo>
                  <a:cubicBezTo>
                    <a:pt x="559420" y="258360"/>
                    <a:pt x="523030" y="244850"/>
                    <a:pt x="495627" y="218912"/>
                  </a:cubicBezTo>
                  <a:lnTo>
                    <a:pt x="495627" y="275631"/>
                  </a:lnTo>
                  <a:cubicBezTo>
                    <a:pt x="518187" y="291755"/>
                    <a:pt x="558719" y="304182"/>
                    <a:pt x="600016" y="304182"/>
                  </a:cubicBezTo>
                  <a:close/>
                  <a:moveTo>
                    <a:pt x="251605" y="300422"/>
                  </a:moveTo>
                  <a:lnTo>
                    <a:pt x="307178" y="300422"/>
                  </a:lnTo>
                  <a:lnTo>
                    <a:pt x="307178" y="177997"/>
                  </a:lnTo>
                  <a:cubicBezTo>
                    <a:pt x="307942" y="143838"/>
                    <a:pt x="324448" y="122807"/>
                    <a:pt x="353382" y="122807"/>
                  </a:cubicBezTo>
                  <a:cubicBezTo>
                    <a:pt x="384928" y="122807"/>
                    <a:pt x="395061" y="143073"/>
                    <a:pt x="395061" y="172771"/>
                  </a:cubicBezTo>
                  <a:lnTo>
                    <a:pt x="395061" y="300422"/>
                  </a:lnTo>
                  <a:lnTo>
                    <a:pt x="450633" y="300422"/>
                  </a:lnTo>
                  <a:lnTo>
                    <a:pt x="450633" y="164486"/>
                  </a:lnTo>
                  <a:cubicBezTo>
                    <a:pt x="450633" y="107066"/>
                    <a:pt x="417239" y="78897"/>
                    <a:pt x="371035" y="78897"/>
                  </a:cubicBezTo>
                  <a:cubicBezTo>
                    <a:pt x="344778" y="78897"/>
                    <a:pt x="321835" y="88648"/>
                    <a:pt x="307178" y="109679"/>
                  </a:cubicBezTo>
                  <a:lnTo>
                    <a:pt x="307178" y="82657"/>
                  </a:lnTo>
                  <a:lnTo>
                    <a:pt x="251605" y="82657"/>
                  </a:lnTo>
                  <a:lnTo>
                    <a:pt x="251605" y="300422"/>
                  </a:lnTo>
                  <a:close/>
                  <a:moveTo>
                    <a:pt x="0" y="300422"/>
                  </a:moveTo>
                  <a:lnTo>
                    <a:pt x="208396" y="300422"/>
                  </a:lnTo>
                  <a:lnTo>
                    <a:pt x="208396" y="257213"/>
                  </a:lnTo>
                  <a:lnTo>
                    <a:pt x="133641" y="257213"/>
                  </a:lnTo>
                  <a:lnTo>
                    <a:pt x="133641" y="43209"/>
                  </a:lnTo>
                  <a:lnTo>
                    <a:pt x="208396" y="43209"/>
                  </a:lnTo>
                  <a:lnTo>
                    <a:pt x="208396" y="0"/>
                  </a:lnTo>
                  <a:lnTo>
                    <a:pt x="0" y="0"/>
                  </a:lnTo>
                  <a:lnTo>
                    <a:pt x="0" y="43209"/>
                  </a:lnTo>
                  <a:lnTo>
                    <a:pt x="74755" y="43209"/>
                  </a:lnTo>
                  <a:lnTo>
                    <a:pt x="74755" y="257213"/>
                  </a:lnTo>
                  <a:lnTo>
                    <a:pt x="0" y="257213"/>
                  </a:lnTo>
                  <a:lnTo>
                    <a:pt x="0" y="300422"/>
                  </a:lnTo>
                  <a:close/>
                </a:path>
              </a:pathLst>
            </a:custGeom>
            <a:solidFill>
              <a:srgbClr val="ffffff"/>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nvGrpSpPr>
            <p:cNvPr id="281" name="Graphic 17"/>
            <p:cNvGrpSpPr/>
            <p:nvPr/>
          </p:nvGrpSpPr>
          <p:grpSpPr>
            <a:xfrm>
              <a:off x="2461680" y="6206760"/>
              <a:ext cx="205920" cy="245160"/>
              <a:chOff x="2461680" y="6206760"/>
              <a:chExt cx="205920" cy="245160"/>
            </a:xfrm>
          </p:grpSpPr>
          <p:sp>
            <p:nvSpPr>
              <p:cNvPr id="282" name="Freeform: Shape 10"/>
              <p:cNvSpPr/>
              <p:nvPr/>
            </p:nvSpPr>
            <p:spPr>
              <a:xfrm>
                <a:off x="2612520" y="6206760"/>
                <a:ext cx="55080" cy="188640"/>
              </a:xfrm>
              <a:custGeom>
                <a:avLst/>
                <a:gdLst>
                  <a:gd name="textAreaLeft" fmla="*/ 0 w 55080"/>
                  <a:gd name="textAreaRight" fmla="*/ 55440 w 55080"/>
                  <a:gd name="textAreaTop" fmla="*/ 0 h 188640"/>
                  <a:gd name="textAreaBottom" fmla="*/ 189000 h 188640"/>
                </a:gdLst>
                <a:ahLst/>
                <a:rect l="textAreaLeft" t="textAreaTop" r="textAreaRight" b="textAreaBottom"/>
                <a:pathLst>
                  <a:path w="55572" h="188894">
                    <a:moveTo>
                      <a:pt x="0" y="0"/>
                    </a:moveTo>
                    <a:lnTo>
                      <a:pt x="55572" y="0"/>
                    </a:lnTo>
                    <a:lnTo>
                      <a:pt x="55572" y="188895"/>
                    </a:lnTo>
                    <a:lnTo>
                      <a:pt x="0" y="188895"/>
                    </a:lnTo>
                    <a:close/>
                  </a:path>
                </a:pathLst>
              </a:custGeom>
              <a:solidFill>
                <a:srgbClr val="ffffff"/>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83" name="Freeform: Shape 12"/>
              <p:cNvSpPr/>
              <p:nvPr/>
            </p:nvSpPr>
            <p:spPr>
              <a:xfrm>
                <a:off x="2536920" y="6279120"/>
                <a:ext cx="55080" cy="115920"/>
              </a:xfrm>
              <a:custGeom>
                <a:avLst/>
                <a:gdLst>
                  <a:gd name="textAreaLeft" fmla="*/ 0 w 55080"/>
                  <a:gd name="textAreaRight" fmla="*/ 55440 w 55080"/>
                  <a:gd name="textAreaTop" fmla="*/ 0 h 115920"/>
                  <a:gd name="textAreaBottom" fmla="*/ 116280 h 115920"/>
                </a:gdLst>
                <a:ahLst/>
                <a:rect l="textAreaLeft" t="textAreaTop" r="textAreaRight" b="textAreaBottom"/>
                <a:pathLst>
                  <a:path w="55572" h="116434">
                    <a:moveTo>
                      <a:pt x="0" y="0"/>
                    </a:moveTo>
                    <a:lnTo>
                      <a:pt x="55572" y="0"/>
                    </a:lnTo>
                    <a:lnTo>
                      <a:pt x="55572" y="116434"/>
                    </a:lnTo>
                    <a:lnTo>
                      <a:pt x="0" y="116434"/>
                    </a:lnTo>
                    <a:close/>
                  </a:path>
                </a:pathLst>
              </a:custGeom>
              <a:solidFill>
                <a:srgbClr val="ffffff"/>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84" name="Freeform: Shape 13"/>
              <p:cNvSpPr/>
              <p:nvPr/>
            </p:nvSpPr>
            <p:spPr>
              <a:xfrm>
                <a:off x="2461680" y="6244920"/>
                <a:ext cx="55080" cy="207000"/>
              </a:xfrm>
              <a:custGeom>
                <a:avLst/>
                <a:gdLst>
                  <a:gd name="textAreaLeft" fmla="*/ 0 w 55080"/>
                  <a:gd name="textAreaRight" fmla="*/ 55440 w 55080"/>
                  <a:gd name="textAreaTop" fmla="*/ 0 h 207000"/>
                  <a:gd name="textAreaBottom" fmla="*/ 207360 h 207000"/>
                </a:gdLst>
                <a:ahLst/>
                <a:rect l="textAreaLeft" t="textAreaTop" r="textAreaRight" b="textAreaBottom"/>
                <a:pathLst>
                  <a:path w="55572" h="207249">
                    <a:moveTo>
                      <a:pt x="0" y="207249"/>
                    </a:moveTo>
                    <a:lnTo>
                      <a:pt x="4079" y="207249"/>
                    </a:lnTo>
                    <a:lnTo>
                      <a:pt x="55572" y="150593"/>
                    </a:lnTo>
                    <a:lnTo>
                      <a:pt x="55572" y="0"/>
                    </a:lnTo>
                    <a:lnTo>
                      <a:pt x="0" y="0"/>
                    </a:lnTo>
                    <a:lnTo>
                      <a:pt x="0" y="207249"/>
                    </a:lnTo>
                    <a:close/>
                  </a:path>
                </a:pathLst>
              </a:custGeom>
              <a:solidFill>
                <a:srgbClr val="ffffff"/>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sp>
          <p:nvSpPr>
            <p:cNvPr id="285" name="Freeform: Shape 9"/>
            <p:cNvSpPr/>
            <p:nvPr/>
          </p:nvSpPr>
          <p:spPr>
            <a:xfrm>
              <a:off x="1220400" y="6597000"/>
              <a:ext cx="1193040" cy="94680"/>
            </a:xfrm>
            <a:custGeom>
              <a:avLst/>
              <a:gdLst>
                <a:gd name="textAreaLeft" fmla="*/ 0 w 1193040"/>
                <a:gd name="textAreaRight" fmla="*/ 1193400 w 1193040"/>
                <a:gd name="textAreaTop" fmla="*/ 0 h 94680"/>
                <a:gd name="textAreaBottom" fmla="*/ 95040 h 94680"/>
              </a:gdLst>
              <a:ahLst/>
              <a:rect l="textAreaLeft" t="textAreaTop" r="textAreaRight" b="textAreaBottom"/>
              <a:pathLst>
                <a:path w="1193276" h="94893">
                  <a:moveTo>
                    <a:pt x="1170780" y="28423"/>
                  </a:moveTo>
                  <a:cubicBezTo>
                    <a:pt x="1178682" y="28423"/>
                    <a:pt x="1183717" y="34159"/>
                    <a:pt x="1184036" y="41106"/>
                  </a:cubicBezTo>
                  <a:lnTo>
                    <a:pt x="1155548" y="41106"/>
                  </a:lnTo>
                  <a:cubicBezTo>
                    <a:pt x="1157460" y="32821"/>
                    <a:pt x="1163005" y="28423"/>
                    <a:pt x="1170780" y="28423"/>
                  </a:cubicBezTo>
                  <a:moveTo>
                    <a:pt x="1193276" y="63539"/>
                  </a:moveTo>
                  <a:lnTo>
                    <a:pt x="1187286" y="58886"/>
                  </a:lnTo>
                  <a:cubicBezTo>
                    <a:pt x="1184163" y="63156"/>
                    <a:pt x="1179001" y="66024"/>
                    <a:pt x="1172883" y="66024"/>
                  </a:cubicBezTo>
                  <a:cubicBezTo>
                    <a:pt x="1162113" y="66024"/>
                    <a:pt x="1154847" y="58313"/>
                    <a:pt x="1154847" y="47734"/>
                  </a:cubicBezTo>
                  <a:lnTo>
                    <a:pt x="1154847" y="47542"/>
                  </a:lnTo>
                  <a:lnTo>
                    <a:pt x="1191619" y="47542"/>
                  </a:lnTo>
                  <a:cubicBezTo>
                    <a:pt x="1191874" y="46204"/>
                    <a:pt x="1192193" y="44292"/>
                    <a:pt x="1192193" y="42380"/>
                  </a:cubicBezTo>
                  <a:cubicBezTo>
                    <a:pt x="1192193" y="30399"/>
                    <a:pt x="1183717" y="21541"/>
                    <a:pt x="1170652" y="21541"/>
                  </a:cubicBezTo>
                  <a:cubicBezTo>
                    <a:pt x="1155803" y="21541"/>
                    <a:pt x="1146435" y="32885"/>
                    <a:pt x="1146435" y="47479"/>
                  </a:cubicBezTo>
                  <a:cubicBezTo>
                    <a:pt x="1146435" y="62073"/>
                    <a:pt x="1156441" y="73417"/>
                    <a:pt x="1172628" y="73417"/>
                  </a:cubicBezTo>
                  <a:cubicBezTo>
                    <a:pt x="1181614" y="73417"/>
                    <a:pt x="1188752" y="69593"/>
                    <a:pt x="1193213" y="63602"/>
                  </a:cubicBezTo>
                  <a:moveTo>
                    <a:pt x="1115144" y="71441"/>
                  </a:moveTo>
                  <a:lnTo>
                    <a:pt x="1123237" y="71441"/>
                  </a:lnTo>
                  <a:lnTo>
                    <a:pt x="1123237" y="38875"/>
                  </a:lnTo>
                  <a:cubicBezTo>
                    <a:pt x="1126169" y="34032"/>
                    <a:pt x="1130311" y="30781"/>
                    <a:pt x="1136557" y="30781"/>
                  </a:cubicBezTo>
                  <a:cubicBezTo>
                    <a:pt x="1138469" y="30781"/>
                    <a:pt x="1139871" y="31036"/>
                    <a:pt x="1141337" y="31419"/>
                  </a:cubicBezTo>
                  <a:lnTo>
                    <a:pt x="1141337" y="23006"/>
                  </a:lnTo>
                  <a:cubicBezTo>
                    <a:pt x="1140190" y="22624"/>
                    <a:pt x="1138788" y="22433"/>
                    <a:pt x="1137258" y="22433"/>
                  </a:cubicBezTo>
                  <a:cubicBezTo>
                    <a:pt x="1131140" y="22433"/>
                    <a:pt x="1126806" y="25173"/>
                    <a:pt x="1123237" y="29379"/>
                  </a:cubicBezTo>
                  <a:lnTo>
                    <a:pt x="1123237" y="23389"/>
                  </a:lnTo>
                  <a:lnTo>
                    <a:pt x="1115144" y="23389"/>
                  </a:lnTo>
                  <a:lnTo>
                    <a:pt x="1115144" y="71441"/>
                  </a:lnTo>
                  <a:close/>
                  <a:moveTo>
                    <a:pt x="1056831" y="47415"/>
                  </a:moveTo>
                  <a:cubicBezTo>
                    <a:pt x="1056831" y="37218"/>
                    <a:pt x="1063714" y="29124"/>
                    <a:pt x="1073911" y="29124"/>
                  </a:cubicBezTo>
                  <a:cubicBezTo>
                    <a:pt x="1080475" y="29124"/>
                    <a:pt x="1086210" y="32247"/>
                    <a:pt x="1090034" y="38110"/>
                  </a:cubicBezTo>
                  <a:lnTo>
                    <a:pt x="1090034" y="56783"/>
                  </a:lnTo>
                  <a:cubicBezTo>
                    <a:pt x="1086338" y="62519"/>
                    <a:pt x="1080602" y="65769"/>
                    <a:pt x="1073911" y="65769"/>
                  </a:cubicBezTo>
                  <a:cubicBezTo>
                    <a:pt x="1063714" y="65769"/>
                    <a:pt x="1056831" y="57675"/>
                    <a:pt x="1056831" y="47479"/>
                  </a:cubicBezTo>
                  <a:moveTo>
                    <a:pt x="1048227" y="47415"/>
                  </a:moveTo>
                  <a:cubicBezTo>
                    <a:pt x="1048227" y="61435"/>
                    <a:pt x="1057851" y="73353"/>
                    <a:pt x="1072891" y="73353"/>
                  </a:cubicBezTo>
                  <a:cubicBezTo>
                    <a:pt x="1079837" y="73353"/>
                    <a:pt x="1085573" y="70804"/>
                    <a:pt x="1089970" y="66088"/>
                  </a:cubicBezTo>
                  <a:lnTo>
                    <a:pt x="1089970" y="71441"/>
                  </a:lnTo>
                  <a:lnTo>
                    <a:pt x="1098064" y="71441"/>
                  </a:lnTo>
                  <a:lnTo>
                    <a:pt x="1098064" y="0"/>
                  </a:lnTo>
                  <a:lnTo>
                    <a:pt x="1089970" y="0"/>
                  </a:lnTo>
                  <a:lnTo>
                    <a:pt x="1089970" y="28806"/>
                  </a:lnTo>
                  <a:cubicBezTo>
                    <a:pt x="1085573" y="24154"/>
                    <a:pt x="1079901" y="21541"/>
                    <a:pt x="1072891" y="21541"/>
                  </a:cubicBezTo>
                  <a:cubicBezTo>
                    <a:pt x="1057851" y="21541"/>
                    <a:pt x="1048227" y="33458"/>
                    <a:pt x="1048227" y="47479"/>
                  </a:cubicBezTo>
                  <a:moveTo>
                    <a:pt x="993165" y="71441"/>
                  </a:moveTo>
                  <a:lnTo>
                    <a:pt x="1001259" y="71441"/>
                  </a:lnTo>
                  <a:lnTo>
                    <a:pt x="1001259" y="38174"/>
                  </a:lnTo>
                  <a:cubicBezTo>
                    <a:pt x="1004318" y="33139"/>
                    <a:pt x="1008715" y="29124"/>
                    <a:pt x="1015661" y="29124"/>
                  </a:cubicBezTo>
                  <a:cubicBezTo>
                    <a:pt x="1023118" y="29124"/>
                    <a:pt x="1027834" y="34095"/>
                    <a:pt x="1027834" y="42635"/>
                  </a:cubicBezTo>
                  <a:lnTo>
                    <a:pt x="1027834" y="71441"/>
                  </a:lnTo>
                  <a:lnTo>
                    <a:pt x="1036055" y="71441"/>
                  </a:lnTo>
                  <a:lnTo>
                    <a:pt x="1036055" y="42380"/>
                  </a:lnTo>
                  <a:cubicBezTo>
                    <a:pt x="1036055" y="28742"/>
                    <a:pt x="1028025" y="21541"/>
                    <a:pt x="1017255" y="21541"/>
                  </a:cubicBezTo>
                  <a:cubicBezTo>
                    <a:pt x="1010117" y="21541"/>
                    <a:pt x="1005146" y="24600"/>
                    <a:pt x="1001259" y="28870"/>
                  </a:cubicBezTo>
                  <a:lnTo>
                    <a:pt x="1001259" y="23453"/>
                  </a:lnTo>
                  <a:lnTo>
                    <a:pt x="993165" y="23453"/>
                  </a:lnTo>
                  <a:lnTo>
                    <a:pt x="993165" y="71505"/>
                  </a:lnTo>
                  <a:close/>
                  <a:moveTo>
                    <a:pt x="957986" y="28423"/>
                  </a:moveTo>
                  <a:cubicBezTo>
                    <a:pt x="965889" y="28423"/>
                    <a:pt x="970923" y="34159"/>
                    <a:pt x="971242" y="41106"/>
                  </a:cubicBezTo>
                  <a:lnTo>
                    <a:pt x="942755" y="41106"/>
                  </a:lnTo>
                  <a:cubicBezTo>
                    <a:pt x="944667" y="32821"/>
                    <a:pt x="950211" y="28423"/>
                    <a:pt x="957986" y="28423"/>
                  </a:cubicBezTo>
                  <a:moveTo>
                    <a:pt x="980483" y="63539"/>
                  </a:moveTo>
                  <a:lnTo>
                    <a:pt x="974492" y="58886"/>
                  </a:lnTo>
                  <a:cubicBezTo>
                    <a:pt x="971369" y="63156"/>
                    <a:pt x="966207" y="66024"/>
                    <a:pt x="960089" y="66024"/>
                  </a:cubicBezTo>
                  <a:cubicBezTo>
                    <a:pt x="949319" y="66024"/>
                    <a:pt x="942054" y="58313"/>
                    <a:pt x="942054" y="47734"/>
                  </a:cubicBezTo>
                  <a:lnTo>
                    <a:pt x="942054" y="47542"/>
                  </a:lnTo>
                  <a:lnTo>
                    <a:pt x="978826" y="47542"/>
                  </a:lnTo>
                  <a:cubicBezTo>
                    <a:pt x="979081" y="46204"/>
                    <a:pt x="979399" y="44292"/>
                    <a:pt x="979399" y="42380"/>
                  </a:cubicBezTo>
                  <a:cubicBezTo>
                    <a:pt x="979399" y="30399"/>
                    <a:pt x="970923" y="21541"/>
                    <a:pt x="957859" y="21541"/>
                  </a:cubicBezTo>
                  <a:cubicBezTo>
                    <a:pt x="943010" y="21541"/>
                    <a:pt x="933641" y="32885"/>
                    <a:pt x="933641" y="47479"/>
                  </a:cubicBezTo>
                  <a:cubicBezTo>
                    <a:pt x="933641" y="62073"/>
                    <a:pt x="943647" y="73417"/>
                    <a:pt x="959834" y="73417"/>
                  </a:cubicBezTo>
                  <a:cubicBezTo>
                    <a:pt x="968820" y="73417"/>
                    <a:pt x="975958" y="69593"/>
                    <a:pt x="980419" y="63602"/>
                  </a:cubicBezTo>
                  <a:moveTo>
                    <a:pt x="902350" y="71441"/>
                  </a:moveTo>
                  <a:lnTo>
                    <a:pt x="910444" y="71441"/>
                  </a:lnTo>
                  <a:lnTo>
                    <a:pt x="910444" y="38875"/>
                  </a:lnTo>
                  <a:cubicBezTo>
                    <a:pt x="913375" y="34032"/>
                    <a:pt x="917518" y="30781"/>
                    <a:pt x="923763" y="30781"/>
                  </a:cubicBezTo>
                  <a:cubicBezTo>
                    <a:pt x="925675" y="30781"/>
                    <a:pt x="927077" y="31036"/>
                    <a:pt x="928543" y="31419"/>
                  </a:cubicBezTo>
                  <a:lnTo>
                    <a:pt x="928543" y="23006"/>
                  </a:lnTo>
                  <a:cubicBezTo>
                    <a:pt x="927396" y="22624"/>
                    <a:pt x="925994" y="22433"/>
                    <a:pt x="924464" y="22433"/>
                  </a:cubicBezTo>
                  <a:cubicBezTo>
                    <a:pt x="918346" y="22433"/>
                    <a:pt x="913949" y="25173"/>
                    <a:pt x="910444" y="29379"/>
                  </a:cubicBezTo>
                  <a:lnTo>
                    <a:pt x="910444" y="23389"/>
                  </a:lnTo>
                  <a:lnTo>
                    <a:pt x="902350" y="23389"/>
                  </a:lnTo>
                  <a:lnTo>
                    <a:pt x="902350" y="71441"/>
                  </a:lnTo>
                  <a:close/>
                  <a:moveTo>
                    <a:pt x="847542" y="56528"/>
                  </a:moveTo>
                  <a:lnTo>
                    <a:pt x="847542" y="38238"/>
                  </a:lnTo>
                  <a:cubicBezTo>
                    <a:pt x="851239" y="32311"/>
                    <a:pt x="856974" y="29061"/>
                    <a:pt x="863666" y="29061"/>
                  </a:cubicBezTo>
                  <a:cubicBezTo>
                    <a:pt x="873863" y="29061"/>
                    <a:pt x="880809" y="37154"/>
                    <a:pt x="880809" y="47351"/>
                  </a:cubicBezTo>
                  <a:cubicBezTo>
                    <a:pt x="880809" y="57548"/>
                    <a:pt x="873863" y="65642"/>
                    <a:pt x="863666" y="65642"/>
                  </a:cubicBezTo>
                  <a:cubicBezTo>
                    <a:pt x="856974" y="65642"/>
                    <a:pt x="851302" y="62391"/>
                    <a:pt x="847542" y="56465"/>
                  </a:cubicBezTo>
                  <a:moveTo>
                    <a:pt x="839449" y="94894"/>
                  </a:moveTo>
                  <a:lnTo>
                    <a:pt x="847542" y="94894"/>
                  </a:lnTo>
                  <a:lnTo>
                    <a:pt x="847542" y="66088"/>
                  </a:lnTo>
                  <a:cubicBezTo>
                    <a:pt x="851940" y="70740"/>
                    <a:pt x="857675" y="73353"/>
                    <a:pt x="864622" y="73353"/>
                  </a:cubicBezTo>
                  <a:cubicBezTo>
                    <a:pt x="879662" y="73353"/>
                    <a:pt x="889285" y="61435"/>
                    <a:pt x="889285" y="47415"/>
                  </a:cubicBezTo>
                  <a:cubicBezTo>
                    <a:pt x="889285" y="33394"/>
                    <a:pt x="879662" y="21477"/>
                    <a:pt x="864622" y="21477"/>
                  </a:cubicBezTo>
                  <a:cubicBezTo>
                    <a:pt x="857675" y="21477"/>
                    <a:pt x="851940" y="24026"/>
                    <a:pt x="847542" y="28742"/>
                  </a:cubicBezTo>
                  <a:lnTo>
                    <a:pt x="847542" y="23389"/>
                  </a:lnTo>
                  <a:lnTo>
                    <a:pt x="839449" y="23389"/>
                  </a:lnTo>
                  <a:lnTo>
                    <a:pt x="839449" y="94830"/>
                  </a:lnTo>
                  <a:close/>
                  <a:moveTo>
                    <a:pt x="749398" y="71441"/>
                  </a:moveTo>
                  <a:lnTo>
                    <a:pt x="757492" y="71441"/>
                  </a:lnTo>
                  <a:lnTo>
                    <a:pt x="757492" y="38174"/>
                  </a:lnTo>
                  <a:cubicBezTo>
                    <a:pt x="760233" y="33203"/>
                    <a:pt x="764375" y="29124"/>
                    <a:pt x="770939" y="29124"/>
                  </a:cubicBezTo>
                  <a:cubicBezTo>
                    <a:pt x="777886" y="29124"/>
                    <a:pt x="782156" y="33713"/>
                    <a:pt x="782156" y="41679"/>
                  </a:cubicBezTo>
                  <a:lnTo>
                    <a:pt x="782156" y="71441"/>
                  </a:lnTo>
                  <a:lnTo>
                    <a:pt x="790377" y="71441"/>
                  </a:lnTo>
                  <a:lnTo>
                    <a:pt x="790377" y="41424"/>
                  </a:lnTo>
                  <a:cubicBezTo>
                    <a:pt x="790377" y="40405"/>
                    <a:pt x="790313" y="39321"/>
                    <a:pt x="790186" y="38302"/>
                  </a:cubicBezTo>
                  <a:cubicBezTo>
                    <a:pt x="793436" y="32693"/>
                    <a:pt x="797642" y="29124"/>
                    <a:pt x="803696" y="29124"/>
                  </a:cubicBezTo>
                  <a:cubicBezTo>
                    <a:pt x="810579" y="29124"/>
                    <a:pt x="815040" y="33713"/>
                    <a:pt x="815040" y="41679"/>
                  </a:cubicBezTo>
                  <a:lnTo>
                    <a:pt x="815040" y="71441"/>
                  </a:lnTo>
                  <a:lnTo>
                    <a:pt x="823134" y="71441"/>
                  </a:lnTo>
                  <a:lnTo>
                    <a:pt x="823134" y="41424"/>
                  </a:lnTo>
                  <a:cubicBezTo>
                    <a:pt x="823134" y="28360"/>
                    <a:pt x="815614" y="21477"/>
                    <a:pt x="805290" y="21477"/>
                  </a:cubicBezTo>
                  <a:cubicBezTo>
                    <a:pt x="797387" y="21477"/>
                    <a:pt x="792161" y="25683"/>
                    <a:pt x="788337" y="31100"/>
                  </a:cubicBezTo>
                  <a:cubicBezTo>
                    <a:pt x="785406" y="24727"/>
                    <a:pt x="779543" y="21477"/>
                    <a:pt x="772532" y="21477"/>
                  </a:cubicBezTo>
                  <a:cubicBezTo>
                    <a:pt x="765841" y="21477"/>
                    <a:pt x="761125" y="24409"/>
                    <a:pt x="757492" y="28615"/>
                  </a:cubicBezTo>
                  <a:lnTo>
                    <a:pt x="757492" y="23389"/>
                  </a:lnTo>
                  <a:lnTo>
                    <a:pt x="749398" y="23389"/>
                  </a:lnTo>
                  <a:lnTo>
                    <a:pt x="749398" y="71441"/>
                  </a:lnTo>
                  <a:close/>
                  <a:moveTo>
                    <a:pt x="710396" y="65705"/>
                  </a:moveTo>
                  <a:cubicBezTo>
                    <a:pt x="700072" y="65705"/>
                    <a:pt x="692743" y="57421"/>
                    <a:pt x="692743" y="47415"/>
                  </a:cubicBezTo>
                  <a:cubicBezTo>
                    <a:pt x="692743" y="37409"/>
                    <a:pt x="700072" y="29124"/>
                    <a:pt x="710396" y="29124"/>
                  </a:cubicBezTo>
                  <a:cubicBezTo>
                    <a:pt x="720720" y="29124"/>
                    <a:pt x="727730" y="37409"/>
                    <a:pt x="727730" y="47415"/>
                  </a:cubicBezTo>
                  <a:cubicBezTo>
                    <a:pt x="727730" y="57421"/>
                    <a:pt x="720401" y="65705"/>
                    <a:pt x="710396" y="65705"/>
                  </a:cubicBezTo>
                  <a:moveTo>
                    <a:pt x="710332" y="21477"/>
                  </a:moveTo>
                  <a:cubicBezTo>
                    <a:pt x="694782" y="21477"/>
                    <a:pt x="684330" y="33394"/>
                    <a:pt x="684330" y="47415"/>
                  </a:cubicBezTo>
                  <a:cubicBezTo>
                    <a:pt x="684330" y="61435"/>
                    <a:pt x="694782" y="73353"/>
                    <a:pt x="710332" y="73353"/>
                  </a:cubicBezTo>
                  <a:cubicBezTo>
                    <a:pt x="725882" y="73353"/>
                    <a:pt x="736334" y="61435"/>
                    <a:pt x="736334" y="47415"/>
                  </a:cubicBezTo>
                  <a:cubicBezTo>
                    <a:pt x="736334" y="33394"/>
                    <a:pt x="725755" y="21477"/>
                    <a:pt x="710332" y="21477"/>
                  </a:cubicBezTo>
                  <a:moveTo>
                    <a:pt x="659030" y="65705"/>
                  </a:moveTo>
                  <a:cubicBezTo>
                    <a:pt x="648642" y="65705"/>
                    <a:pt x="641313" y="57675"/>
                    <a:pt x="641313" y="47415"/>
                  </a:cubicBezTo>
                  <a:cubicBezTo>
                    <a:pt x="641313" y="37154"/>
                    <a:pt x="648642" y="29124"/>
                    <a:pt x="658966" y="29124"/>
                  </a:cubicBezTo>
                  <a:cubicBezTo>
                    <a:pt x="664893" y="29124"/>
                    <a:pt x="669736" y="31992"/>
                    <a:pt x="672668" y="36262"/>
                  </a:cubicBezTo>
                  <a:lnTo>
                    <a:pt x="679168" y="31291"/>
                  </a:lnTo>
                  <a:cubicBezTo>
                    <a:pt x="674707" y="25364"/>
                    <a:pt x="667633" y="21477"/>
                    <a:pt x="658966" y="21477"/>
                  </a:cubicBezTo>
                  <a:cubicBezTo>
                    <a:pt x="643034" y="21477"/>
                    <a:pt x="632837" y="33394"/>
                    <a:pt x="632837" y="47415"/>
                  </a:cubicBezTo>
                  <a:cubicBezTo>
                    <a:pt x="632837" y="61435"/>
                    <a:pt x="643034" y="73353"/>
                    <a:pt x="658966" y="73353"/>
                  </a:cubicBezTo>
                  <a:cubicBezTo>
                    <a:pt x="667761" y="73353"/>
                    <a:pt x="674707" y="69529"/>
                    <a:pt x="679168" y="63539"/>
                  </a:cubicBezTo>
                  <a:lnTo>
                    <a:pt x="672668" y="58568"/>
                  </a:lnTo>
                  <a:cubicBezTo>
                    <a:pt x="669736" y="62838"/>
                    <a:pt x="664957" y="65705"/>
                    <a:pt x="659030" y="65705"/>
                  </a:cubicBezTo>
                  <a:moveTo>
                    <a:pt x="573377" y="71441"/>
                  </a:moveTo>
                  <a:lnTo>
                    <a:pt x="581471" y="71441"/>
                  </a:lnTo>
                  <a:lnTo>
                    <a:pt x="581471" y="38875"/>
                  </a:lnTo>
                  <a:cubicBezTo>
                    <a:pt x="584402" y="34032"/>
                    <a:pt x="588545" y="30781"/>
                    <a:pt x="594790" y="30781"/>
                  </a:cubicBezTo>
                  <a:cubicBezTo>
                    <a:pt x="596702" y="30781"/>
                    <a:pt x="598104" y="31036"/>
                    <a:pt x="599570" y="31419"/>
                  </a:cubicBezTo>
                  <a:lnTo>
                    <a:pt x="599570" y="23006"/>
                  </a:lnTo>
                  <a:cubicBezTo>
                    <a:pt x="598423" y="22624"/>
                    <a:pt x="597021" y="22433"/>
                    <a:pt x="595491" y="22433"/>
                  </a:cubicBezTo>
                  <a:cubicBezTo>
                    <a:pt x="589373" y="22433"/>
                    <a:pt x="585039" y="25173"/>
                    <a:pt x="581471" y="29379"/>
                  </a:cubicBezTo>
                  <a:lnTo>
                    <a:pt x="581471" y="23389"/>
                  </a:lnTo>
                  <a:lnTo>
                    <a:pt x="573377" y="23389"/>
                  </a:lnTo>
                  <a:lnTo>
                    <a:pt x="573377" y="71441"/>
                  </a:lnTo>
                  <a:close/>
                  <a:moveTo>
                    <a:pt x="549160" y="50856"/>
                  </a:moveTo>
                  <a:cubicBezTo>
                    <a:pt x="549160" y="60288"/>
                    <a:pt x="544125" y="65705"/>
                    <a:pt x="536095" y="65705"/>
                  </a:cubicBezTo>
                  <a:cubicBezTo>
                    <a:pt x="528065" y="65705"/>
                    <a:pt x="522839" y="60288"/>
                    <a:pt x="522839" y="50856"/>
                  </a:cubicBezTo>
                  <a:lnTo>
                    <a:pt x="522839" y="23389"/>
                  </a:lnTo>
                  <a:lnTo>
                    <a:pt x="514745" y="23389"/>
                  </a:lnTo>
                  <a:lnTo>
                    <a:pt x="514745" y="50538"/>
                  </a:lnTo>
                  <a:cubicBezTo>
                    <a:pt x="514745" y="64941"/>
                    <a:pt x="523030" y="73289"/>
                    <a:pt x="535967" y="73289"/>
                  </a:cubicBezTo>
                  <a:cubicBezTo>
                    <a:pt x="548905" y="73289"/>
                    <a:pt x="557317" y="64877"/>
                    <a:pt x="557317" y="50538"/>
                  </a:cubicBezTo>
                  <a:lnTo>
                    <a:pt x="557317" y="23389"/>
                  </a:lnTo>
                  <a:lnTo>
                    <a:pt x="549096" y="23389"/>
                  </a:lnTo>
                  <a:lnTo>
                    <a:pt x="549096" y="50856"/>
                  </a:lnTo>
                  <a:close/>
                  <a:moveTo>
                    <a:pt x="476826" y="65705"/>
                  </a:moveTo>
                  <a:cubicBezTo>
                    <a:pt x="466502" y="65705"/>
                    <a:pt x="459173" y="57421"/>
                    <a:pt x="459173" y="47415"/>
                  </a:cubicBezTo>
                  <a:cubicBezTo>
                    <a:pt x="459173" y="37409"/>
                    <a:pt x="466502" y="29124"/>
                    <a:pt x="476826" y="29124"/>
                  </a:cubicBezTo>
                  <a:cubicBezTo>
                    <a:pt x="487150" y="29124"/>
                    <a:pt x="494161" y="37409"/>
                    <a:pt x="494161" y="47415"/>
                  </a:cubicBezTo>
                  <a:cubicBezTo>
                    <a:pt x="494161" y="57421"/>
                    <a:pt x="486832" y="65705"/>
                    <a:pt x="476826" y="65705"/>
                  </a:cubicBezTo>
                  <a:moveTo>
                    <a:pt x="476762" y="21477"/>
                  </a:moveTo>
                  <a:cubicBezTo>
                    <a:pt x="461212" y="21477"/>
                    <a:pt x="450761" y="33394"/>
                    <a:pt x="450761" y="47415"/>
                  </a:cubicBezTo>
                  <a:cubicBezTo>
                    <a:pt x="450761" y="61435"/>
                    <a:pt x="461212" y="73353"/>
                    <a:pt x="476762" y="73353"/>
                  </a:cubicBezTo>
                  <a:cubicBezTo>
                    <a:pt x="492313" y="73353"/>
                    <a:pt x="502764" y="61435"/>
                    <a:pt x="502764" y="47415"/>
                  </a:cubicBezTo>
                  <a:cubicBezTo>
                    <a:pt x="502764" y="33394"/>
                    <a:pt x="492185" y="21477"/>
                    <a:pt x="476762" y="21477"/>
                  </a:cubicBezTo>
                  <a:moveTo>
                    <a:pt x="399586" y="56528"/>
                  </a:moveTo>
                  <a:lnTo>
                    <a:pt x="399586" y="38238"/>
                  </a:lnTo>
                  <a:cubicBezTo>
                    <a:pt x="403282" y="32311"/>
                    <a:pt x="409018" y="29061"/>
                    <a:pt x="415709" y="29061"/>
                  </a:cubicBezTo>
                  <a:cubicBezTo>
                    <a:pt x="425906" y="29061"/>
                    <a:pt x="432853" y="37154"/>
                    <a:pt x="432853" y="47351"/>
                  </a:cubicBezTo>
                  <a:cubicBezTo>
                    <a:pt x="432853" y="57548"/>
                    <a:pt x="425906" y="65642"/>
                    <a:pt x="415709" y="65642"/>
                  </a:cubicBezTo>
                  <a:cubicBezTo>
                    <a:pt x="409018" y="65642"/>
                    <a:pt x="403346" y="62391"/>
                    <a:pt x="399586" y="56465"/>
                  </a:cubicBezTo>
                  <a:moveTo>
                    <a:pt x="391492" y="94894"/>
                  </a:moveTo>
                  <a:lnTo>
                    <a:pt x="399586" y="94894"/>
                  </a:lnTo>
                  <a:lnTo>
                    <a:pt x="399586" y="66088"/>
                  </a:lnTo>
                  <a:cubicBezTo>
                    <a:pt x="403983" y="70740"/>
                    <a:pt x="409719" y="73353"/>
                    <a:pt x="416665" y="73353"/>
                  </a:cubicBezTo>
                  <a:cubicBezTo>
                    <a:pt x="431706" y="73353"/>
                    <a:pt x="441329" y="61435"/>
                    <a:pt x="441329" y="47415"/>
                  </a:cubicBezTo>
                  <a:cubicBezTo>
                    <a:pt x="441329" y="33394"/>
                    <a:pt x="431706" y="21477"/>
                    <a:pt x="416665" y="21477"/>
                  </a:cubicBezTo>
                  <a:cubicBezTo>
                    <a:pt x="409719" y="21477"/>
                    <a:pt x="403983" y="24026"/>
                    <a:pt x="399586" y="28742"/>
                  </a:cubicBezTo>
                  <a:lnTo>
                    <a:pt x="399586" y="23389"/>
                  </a:lnTo>
                  <a:lnTo>
                    <a:pt x="391492" y="23389"/>
                  </a:lnTo>
                  <a:lnTo>
                    <a:pt x="391492" y="94830"/>
                  </a:lnTo>
                  <a:close/>
                  <a:moveTo>
                    <a:pt x="327890" y="71441"/>
                  </a:moveTo>
                  <a:lnTo>
                    <a:pt x="335983" y="71441"/>
                  </a:lnTo>
                  <a:lnTo>
                    <a:pt x="335983" y="38875"/>
                  </a:lnTo>
                  <a:cubicBezTo>
                    <a:pt x="338915" y="34032"/>
                    <a:pt x="343057" y="30781"/>
                    <a:pt x="349303" y="30781"/>
                  </a:cubicBezTo>
                  <a:cubicBezTo>
                    <a:pt x="351215" y="30781"/>
                    <a:pt x="352617" y="31036"/>
                    <a:pt x="354083" y="31419"/>
                  </a:cubicBezTo>
                  <a:lnTo>
                    <a:pt x="354083" y="23006"/>
                  </a:lnTo>
                  <a:cubicBezTo>
                    <a:pt x="352936" y="22624"/>
                    <a:pt x="351533" y="22433"/>
                    <a:pt x="350004" y="22433"/>
                  </a:cubicBezTo>
                  <a:cubicBezTo>
                    <a:pt x="343886" y="22433"/>
                    <a:pt x="339552" y="25173"/>
                    <a:pt x="335983" y="29379"/>
                  </a:cubicBezTo>
                  <a:lnTo>
                    <a:pt x="335983" y="23389"/>
                  </a:lnTo>
                  <a:lnTo>
                    <a:pt x="327890" y="23389"/>
                  </a:lnTo>
                  <a:lnTo>
                    <a:pt x="327890" y="71441"/>
                  </a:lnTo>
                  <a:close/>
                  <a:moveTo>
                    <a:pt x="292775" y="28423"/>
                  </a:moveTo>
                  <a:cubicBezTo>
                    <a:pt x="300677" y="28423"/>
                    <a:pt x="305712" y="34159"/>
                    <a:pt x="306030" y="41106"/>
                  </a:cubicBezTo>
                  <a:lnTo>
                    <a:pt x="277543" y="41106"/>
                  </a:lnTo>
                  <a:cubicBezTo>
                    <a:pt x="279455" y="32821"/>
                    <a:pt x="285000" y="28423"/>
                    <a:pt x="292775" y="28423"/>
                  </a:cubicBezTo>
                  <a:moveTo>
                    <a:pt x="315208" y="63539"/>
                  </a:moveTo>
                  <a:lnTo>
                    <a:pt x="309217" y="58886"/>
                  </a:lnTo>
                  <a:cubicBezTo>
                    <a:pt x="306094" y="63156"/>
                    <a:pt x="300932" y="66024"/>
                    <a:pt x="294814" y="66024"/>
                  </a:cubicBezTo>
                  <a:cubicBezTo>
                    <a:pt x="284044" y="66024"/>
                    <a:pt x="276778" y="58313"/>
                    <a:pt x="276778" y="47734"/>
                  </a:cubicBezTo>
                  <a:lnTo>
                    <a:pt x="276778" y="47542"/>
                  </a:lnTo>
                  <a:lnTo>
                    <a:pt x="313551" y="47542"/>
                  </a:lnTo>
                  <a:cubicBezTo>
                    <a:pt x="313805" y="46204"/>
                    <a:pt x="314124" y="44292"/>
                    <a:pt x="314124" y="42380"/>
                  </a:cubicBezTo>
                  <a:cubicBezTo>
                    <a:pt x="314124" y="30399"/>
                    <a:pt x="305648" y="21541"/>
                    <a:pt x="292583" y="21541"/>
                  </a:cubicBezTo>
                  <a:cubicBezTo>
                    <a:pt x="277734" y="21541"/>
                    <a:pt x="268366" y="32885"/>
                    <a:pt x="268366" y="47479"/>
                  </a:cubicBezTo>
                  <a:cubicBezTo>
                    <a:pt x="268366" y="62073"/>
                    <a:pt x="278372" y="73417"/>
                    <a:pt x="294559" y="73417"/>
                  </a:cubicBezTo>
                  <a:cubicBezTo>
                    <a:pt x="303545" y="73417"/>
                    <a:pt x="310683" y="69593"/>
                    <a:pt x="315144" y="63602"/>
                  </a:cubicBezTo>
                  <a:moveTo>
                    <a:pt x="237075" y="71441"/>
                  </a:moveTo>
                  <a:lnTo>
                    <a:pt x="245168" y="71441"/>
                  </a:lnTo>
                  <a:lnTo>
                    <a:pt x="245168" y="38875"/>
                  </a:lnTo>
                  <a:cubicBezTo>
                    <a:pt x="248100" y="34032"/>
                    <a:pt x="252242" y="30781"/>
                    <a:pt x="258488" y="30781"/>
                  </a:cubicBezTo>
                  <a:cubicBezTo>
                    <a:pt x="260400" y="30781"/>
                    <a:pt x="261802" y="31036"/>
                    <a:pt x="263268" y="31419"/>
                  </a:cubicBezTo>
                  <a:lnTo>
                    <a:pt x="263268" y="23006"/>
                  </a:lnTo>
                  <a:cubicBezTo>
                    <a:pt x="262121" y="22624"/>
                    <a:pt x="260719" y="22433"/>
                    <a:pt x="259189" y="22433"/>
                  </a:cubicBezTo>
                  <a:cubicBezTo>
                    <a:pt x="253071" y="22433"/>
                    <a:pt x="248737" y="25173"/>
                    <a:pt x="245168" y="29379"/>
                  </a:cubicBezTo>
                  <a:lnTo>
                    <a:pt x="245168" y="23389"/>
                  </a:lnTo>
                  <a:lnTo>
                    <a:pt x="237075" y="23389"/>
                  </a:lnTo>
                  <a:lnTo>
                    <a:pt x="237075" y="71441"/>
                  </a:lnTo>
                  <a:close/>
                  <a:moveTo>
                    <a:pt x="212857" y="50856"/>
                  </a:moveTo>
                  <a:cubicBezTo>
                    <a:pt x="212857" y="60288"/>
                    <a:pt x="207823" y="65705"/>
                    <a:pt x="199793" y="65705"/>
                  </a:cubicBezTo>
                  <a:cubicBezTo>
                    <a:pt x="191763" y="65705"/>
                    <a:pt x="186537" y="60288"/>
                    <a:pt x="186537" y="50856"/>
                  </a:cubicBezTo>
                  <a:lnTo>
                    <a:pt x="186537" y="23389"/>
                  </a:lnTo>
                  <a:lnTo>
                    <a:pt x="178443" y="23389"/>
                  </a:lnTo>
                  <a:lnTo>
                    <a:pt x="178443" y="50538"/>
                  </a:lnTo>
                  <a:cubicBezTo>
                    <a:pt x="178443" y="64941"/>
                    <a:pt x="186728" y="73289"/>
                    <a:pt x="199665" y="73289"/>
                  </a:cubicBezTo>
                  <a:cubicBezTo>
                    <a:pt x="212603" y="73289"/>
                    <a:pt x="221015" y="64877"/>
                    <a:pt x="221015" y="50538"/>
                  </a:cubicBezTo>
                  <a:lnTo>
                    <a:pt x="221015" y="23389"/>
                  </a:lnTo>
                  <a:lnTo>
                    <a:pt x="212794" y="23389"/>
                  </a:lnTo>
                  <a:lnTo>
                    <a:pt x="212794" y="50856"/>
                  </a:lnTo>
                  <a:close/>
                  <a:moveTo>
                    <a:pt x="132176" y="64877"/>
                  </a:moveTo>
                  <a:cubicBezTo>
                    <a:pt x="136573" y="70294"/>
                    <a:pt x="142564" y="73353"/>
                    <a:pt x="150211" y="73353"/>
                  </a:cubicBezTo>
                  <a:cubicBezTo>
                    <a:pt x="159197" y="73353"/>
                    <a:pt x="166335" y="67745"/>
                    <a:pt x="166398" y="58759"/>
                  </a:cubicBezTo>
                  <a:cubicBezTo>
                    <a:pt x="166398" y="41998"/>
                    <a:pt x="142882" y="45822"/>
                    <a:pt x="142882" y="34860"/>
                  </a:cubicBezTo>
                  <a:cubicBezTo>
                    <a:pt x="142882" y="30973"/>
                    <a:pt x="145559" y="28296"/>
                    <a:pt x="150530" y="28296"/>
                  </a:cubicBezTo>
                  <a:cubicBezTo>
                    <a:pt x="154927" y="28296"/>
                    <a:pt x="158432" y="30463"/>
                    <a:pt x="161109" y="34287"/>
                  </a:cubicBezTo>
                  <a:lnTo>
                    <a:pt x="166717" y="29443"/>
                  </a:lnTo>
                  <a:cubicBezTo>
                    <a:pt x="163403" y="24791"/>
                    <a:pt x="157476" y="21541"/>
                    <a:pt x="150402" y="21541"/>
                  </a:cubicBezTo>
                  <a:cubicBezTo>
                    <a:pt x="141353" y="21541"/>
                    <a:pt x="134980" y="27340"/>
                    <a:pt x="134980" y="35051"/>
                  </a:cubicBezTo>
                  <a:cubicBezTo>
                    <a:pt x="134980" y="52322"/>
                    <a:pt x="158496" y="48307"/>
                    <a:pt x="158496" y="59141"/>
                  </a:cubicBezTo>
                  <a:cubicBezTo>
                    <a:pt x="158496" y="63347"/>
                    <a:pt x="155437" y="66598"/>
                    <a:pt x="150084" y="66598"/>
                  </a:cubicBezTo>
                  <a:cubicBezTo>
                    <a:pt x="145240" y="66598"/>
                    <a:pt x="141225" y="64112"/>
                    <a:pt x="137911" y="59906"/>
                  </a:cubicBezTo>
                  <a:lnTo>
                    <a:pt x="132176" y="64877"/>
                  </a:lnTo>
                  <a:close/>
                  <a:moveTo>
                    <a:pt x="102541" y="28423"/>
                  </a:moveTo>
                  <a:cubicBezTo>
                    <a:pt x="110444" y="28423"/>
                    <a:pt x="115478" y="34159"/>
                    <a:pt x="115797" y="41106"/>
                  </a:cubicBezTo>
                  <a:lnTo>
                    <a:pt x="87310" y="41106"/>
                  </a:lnTo>
                  <a:cubicBezTo>
                    <a:pt x="89222" y="32821"/>
                    <a:pt x="94766" y="28423"/>
                    <a:pt x="102541" y="28423"/>
                  </a:cubicBezTo>
                  <a:moveTo>
                    <a:pt x="125038" y="63539"/>
                  </a:moveTo>
                  <a:lnTo>
                    <a:pt x="119047" y="58886"/>
                  </a:lnTo>
                  <a:cubicBezTo>
                    <a:pt x="115924" y="63156"/>
                    <a:pt x="110762" y="66024"/>
                    <a:pt x="104644" y="66024"/>
                  </a:cubicBezTo>
                  <a:cubicBezTo>
                    <a:pt x="93874" y="66024"/>
                    <a:pt x="86609" y="58313"/>
                    <a:pt x="86609" y="47734"/>
                  </a:cubicBezTo>
                  <a:lnTo>
                    <a:pt x="86609" y="47542"/>
                  </a:lnTo>
                  <a:lnTo>
                    <a:pt x="123381" y="47542"/>
                  </a:lnTo>
                  <a:cubicBezTo>
                    <a:pt x="123636" y="46204"/>
                    <a:pt x="123954" y="44292"/>
                    <a:pt x="123954" y="42380"/>
                  </a:cubicBezTo>
                  <a:cubicBezTo>
                    <a:pt x="123954" y="30399"/>
                    <a:pt x="115478" y="21541"/>
                    <a:pt x="102414" y="21541"/>
                  </a:cubicBezTo>
                  <a:cubicBezTo>
                    <a:pt x="87565" y="21541"/>
                    <a:pt x="78196" y="32885"/>
                    <a:pt x="78196" y="47479"/>
                  </a:cubicBezTo>
                  <a:cubicBezTo>
                    <a:pt x="78196" y="62073"/>
                    <a:pt x="88202" y="73417"/>
                    <a:pt x="104389" y="73417"/>
                  </a:cubicBezTo>
                  <a:cubicBezTo>
                    <a:pt x="113375" y="73417"/>
                    <a:pt x="120513" y="69593"/>
                    <a:pt x="124974" y="63602"/>
                  </a:cubicBezTo>
                  <a:moveTo>
                    <a:pt x="0" y="71441"/>
                  </a:moveTo>
                  <a:lnTo>
                    <a:pt x="8986" y="71441"/>
                  </a:lnTo>
                  <a:lnTo>
                    <a:pt x="8986" y="17016"/>
                  </a:lnTo>
                  <a:lnTo>
                    <a:pt x="28423" y="48562"/>
                  </a:lnTo>
                  <a:lnTo>
                    <a:pt x="35306" y="48562"/>
                  </a:lnTo>
                  <a:lnTo>
                    <a:pt x="54744" y="17016"/>
                  </a:lnTo>
                  <a:lnTo>
                    <a:pt x="54744" y="71441"/>
                  </a:lnTo>
                  <a:lnTo>
                    <a:pt x="63730" y="71441"/>
                  </a:lnTo>
                  <a:lnTo>
                    <a:pt x="63730" y="4716"/>
                  </a:lnTo>
                  <a:lnTo>
                    <a:pt x="52195" y="4716"/>
                  </a:lnTo>
                  <a:lnTo>
                    <a:pt x="31929" y="37983"/>
                  </a:lnTo>
                  <a:lnTo>
                    <a:pt x="11663" y="4716"/>
                  </a:lnTo>
                  <a:lnTo>
                    <a:pt x="0" y="4716"/>
                  </a:lnTo>
                  <a:lnTo>
                    <a:pt x="0" y="71441"/>
                  </a:lnTo>
                  <a:close/>
                </a:path>
              </a:pathLst>
            </a:custGeom>
            <a:solidFill>
              <a:srgbClr val="ffffff"/>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sp>
        <p:nvSpPr>
          <p:cNvPr id="286" name="PlaceHolder 2"/>
          <p:cNvSpPr>
            <a:spLocks noGrp="1"/>
          </p:cNvSpPr>
          <p:nvPr>
            <p:ph type="title"/>
          </p:nvPr>
        </p:nvSpPr>
        <p:spPr>
          <a:xfrm>
            <a:off x="504000" y="226080"/>
            <a:ext cx="9071640" cy="946440"/>
          </a:xfrm>
          <a:prstGeom prst="rect">
            <a:avLst/>
          </a:prstGeom>
          <a:noFill/>
          <a:ln w="0">
            <a:noFill/>
          </a:ln>
        </p:spPr>
        <p:txBody>
          <a:bodyPr lIns="0" rIns="0" tIns="0" bIns="0" anchor="ctr">
            <a:noAutofit/>
          </a:bodyPr>
          <a:p>
            <a:pPr indent="0">
              <a:buNone/>
            </a:pPr>
            <a:r>
              <a:rPr b="0" lang="fr-FR" sz="1800" strike="noStrike" u="none">
                <a:solidFill>
                  <a:schemeClr val="dk1"/>
                </a:solidFill>
                <a:uFillTx/>
                <a:latin typeface="Open Sans"/>
              </a:rPr>
              <a:t>Cliquez pour éditer le format du texte-titre</a:t>
            </a:r>
            <a:endParaRPr b="0" lang="fr-FR" sz="1800" strike="noStrike" u="none">
              <a:solidFill>
                <a:schemeClr val="dk1"/>
              </a:solidFill>
              <a:uFillTx/>
              <a:latin typeface="Open Sans"/>
            </a:endParaRPr>
          </a:p>
        </p:txBody>
      </p:sp>
    </p:spTree>
  </p:cSld>
  <p:clrMap bg1="lt1" tx1="dk1" bg2="lt2" tx2="dk2" accent1="accent1" accent2="accent2" accent3="accent3" accent4="accent4" accent5="accent5" accent6="accent6" hlink="hlink" folHlink="folHlink"/>
  <p:sldLayoutIdLst>
    <p:sldLayoutId id="2147483700" r:id="rId4"/>
    <p:sldLayoutId id="2147483701" r:id="rId5"/>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88" name="Group 3"/>
          <p:cNvGrpSpPr/>
          <p:nvPr/>
        </p:nvGrpSpPr>
        <p:grpSpPr>
          <a:xfrm>
            <a:off x="0" y="0"/>
            <a:ext cx="12191760" cy="6857640"/>
            <a:chOff x="0" y="0"/>
            <a:chExt cx="12191760" cy="6857640"/>
          </a:xfrm>
        </p:grpSpPr>
        <p:sp>
          <p:nvSpPr>
            <p:cNvPr id="289" name="Freeform: Shape 4"/>
            <p:cNvSpPr/>
            <p:nvPr/>
          </p:nvSpPr>
          <p:spPr>
            <a:xfrm>
              <a:off x="0" y="0"/>
              <a:ext cx="12191760" cy="6857640"/>
            </a:xfrm>
            <a:custGeom>
              <a:avLst/>
              <a:gdLst>
                <a:gd name="textAreaLeft" fmla="*/ 0 w 12191760"/>
                <a:gd name="textAreaRight" fmla="*/ 12192120 w 12191760"/>
                <a:gd name="textAreaTop" fmla="*/ 0 h 6857640"/>
                <a:gd name="textAreaBottom" fmla="*/ 6858000 h 6857640"/>
              </a:gdLst>
              <a:ahLst/>
              <a:rect l="textAreaLeft" t="textAreaTop" r="textAreaRight" b="textAreaBottom"/>
              <a:pathLst>
                <a:path w="12192000" h="6858000">
                  <a:moveTo>
                    <a:pt x="12167806" y="5673344"/>
                  </a:moveTo>
                  <a:cubicBezTo>
                    <a:pt x="11625262" y="5290312"/>
                    <a:pt x="10981563" y="5083747"/>
                    <a:pt x="10327513" y="5071745"/>
                  </a:cubicBezTo>
                  <a:lnTo>
                    <a:pt x="10231692" y="3429127"/>
                  </a:lnTo>
                  <a:cubicBezTo>
                    <a:pt x="10904283" y="3424491"/>
                    <a:pt x="11572304" y="3557397"/>
                    <a:pt x="12192000" y="3819017"/>
                  </a:cubicBezTo>
                  <a:lnTo>
                    <a:pt x="12192000" y="0"/>
                  </a:lnTo>
                  <a:lnTo>
                    <a:pt x="7229475" y="0"/>
                  </a:lnTo>
                  <a:cubicBezTo>
                    <a:pt x="7077837" y="430149"/>
                    <a:pt x="6866256" y="840994"/>
                    <a:pt x="6597269" y="1218692"/>
                  </a:cubicBezTo>
                  <a:lnTo>
                    <a:pt x="5309235" y="193866"/>
                  </a:lnTo>
                  <a:cubicBezTo>
                    <a:pt x="5351844" y="130492"/>
                    <a:pt x="5392103" y="65850"/>
                    <a:pt x="5429949" y="0"/>
                  </a:cubicBezTo>
                  <a:lnTo>
                    <a:pt x="0" y="0"/>
                  </a:lnTo>
                  <a:lnTo>
                    <a:pt x="0" y="396050"/>
                  </a:lnTo>
                  <a:cubicBezTo>
                    <a:pt x="87757" y="507302"/>
                    <a:pt x="181547" y="611505"/>
                    <a:pt x="280543" y="708533"/>
                  </a:cubicBezTo>
                  <a:lnTo>
                    <a:pt x="0" y="1041527"/>
                  </a:lnTo>
                  <a:lnTo>
                    <a:pt x="0" y="1854327"/>
                  </a:lnTo>
                  <a:lnTo>
                    <a:pt x="682752" y="1043750"/>
                  </a:lnTo>
                  <a:cubicBezTo>
                    <a:pt x="1225296" y="1426782"/>
                    <a:pt x="1868995" y="1633347"/>
                    <a:pt x="2523046" y="1645348"/>
                  </a:cubicBezTo>
                  <a:lnTo>
                    <a:pt x="2481326" y="3287014"/>
                  </a:lnTo>
                  <a:cubicBezTo>
                    <a:pt x="1565656" y="3293301"/>
                    <a:pt x="759270" y="3045460"/>
                    <a:pt x="0" y="2564384"/>
                  </a:cubicBezTo>
                  <a:lnTo>
                    <a:pt x="0" y="6858000"/>
                  </a:lnTo>
                  <a:lnTo>
                    <a:pt x="5573713" y="6858000"/>
                  </a:lnTo>
                  <a:cubicBezTo>
                    <a:pt x="5727319" y="6376670"/>
                    <a:pt x="5955030" y="5917248"/>
                    <a:pt x="6253226" y="5498465"/>
                  </a:cubicBezTo>
                  <a:lnTo>
                    <a:pt x="7541260" y="6523292"/>
                  </a:lnTo>
                  <a:cubicBezTo>
                    <a:pt x="7468616" y="6631306"/>
                    <a:pt x="7402831" y="6743129"/>
                    <a:pt x="7343966" y="6858000"/>
                  </a:cubicBezTo>
                  <a:lnTo>
                    <a:pt x="12192000" y="6858000"/>
                  </a:lnTo>
                  <a:lnTo>
                    <a:pt x="12192000" y="5644642"/>
                  </a:lnTo>
                  <a:lnTo>
                    <a:pt x="12167806" y="5673408"/>
                  </a:lnTo>
                  <a:close/>
                  <a:moveTo>
                    <a:pt x="5324348" y="2454085"/>
                  </a:moveTo>
                  <a:cubicBezTo>
                    <a:pt x="4647438" y="2907475"/>
                    <a:pt x="3898837" y="3170746"/>
                    <a:pt x="3141536" y="3256852"/>
                  </a:cubicBezTo>
                  <a:lnTo>
                    <a:pt x="3045714" y="1613535"/>
                  </a:lnTo>
                  <a:cubicBezTo>
                    <a:pt x="3519678" y="1546162"/>
                    <a:pt x="3986213" y="1373823"/>
                    <a:pt x="4410583" y="1089660"/>
                  </a:cubicBezTo>
                  <a:cubicBezTo>
                    <a:pt x="4623880" y="946849"/>
                    <a:pt x="4815015" y="783336"/>
                    <a:pt x="4983290" y="603695"/>
                  </a:cubicBezTo>
                  <a:lnTo>
                    <a:pt x="6271324" y="1628521"/>
                  </a:lnTo>
                  <a:cubicBezTo>
                    <a:pt x="5998274" y="1936179"/>
                    <a:pt x="5682107" y="2214499"/>
                    <a:pt x="5324348" y="2454085"/>
                  </a:cubicBezTo>
                  <a:close/>
                  <a:moveTo>
                    <a:pt x="8439976" y="5627497"/>
                  </a:moveTo>
                  <a:cubicBezTo>
                    <a:pt x="8226679" y="5770309"/>
                    <a:pt x="8035544" y="5933821"/>
                    <a:pt x="7867269" y="6113463"/>
                  </a:cubicBezTo>
                  <a:lnTo>
                    <a:pt x="6579235" y="5088636"/>
                  </a:lnTo>
                  <a:cubicBezTo>
                    <a:pt x="6852285" y="4780979"/>
                    <a:pt x="7168452" y="4502658"/>
                    <a:pt x="7526147" y="4263073"/>
                  </a:cubicBezTo>
                  <a:cubicBezTo>
                    <a:pt x="8203057" y="3809683"/>
                    <a:pt x="8951658" y="3546412"/>
                    <a:pt x="9708959" y="3460306"/>
                  </a:cubicBezTo>
                  <a:lnTo>
                    <a:pt x="9804781" y="5103622"/>
                  </a:lnTo>
                  <a:cubicBezTo>
                    <a:pt x="9330817" y="5170996"/>
                    <a:pt x="8864282" y="5343335"/>
                    <a:pt x="8439912" y="5627497"/>
                  </a:cubicBezTo>
                  <a:close/>
                </a:path>
              </a:pathLst>
            </a:custGeom>
            <a:no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90" name="Freeform: Shape 5"/>
            <p:cNvSpPr/>
            <p:nvPr/>
          </p:nvSpPr>
          <p:spPr>
            <a:xfrm>
              <a:off x="3045600" y="603720"/>
              <a:ext cx="3225240" cy="2652840"/>
            </a:xfrm>
            <a:custGeom>
              <a:avLst/>
              <a:gdLst>
                <a:gd name="textAreaLeft" fmla="*/ 0 w 3225240"/>
                <a:gd name="textAreaRight" fmla="*/ 3225600 w 3225240"/>
                <a:gd name="textAreaTop" fmla="*/ 0 h 2652840"/>
                <a:gd name="textAreaBottom" fmla="*/ 2653200 h 2652840"/>
              </a:gdLst>
              <a:ahLst/>
              <a:rect l="textAreaLeft" t="textAreaTop" r="textAreaRight" b="textAreaBottom"/>
              <a:pathLst>
                <a:path w="3225609" h="2653157">
                  <a:moveTo>
                    <a:pt x="1364869" y="485966"/>
                  </a:moveTo>
                  <a:cubicBezTo>
                    <a:pt x="940498" y="770192"/>
                    <a:pt x="473964" y="942531"/>
                    <a:pt x="0" y="1009841"/>
                  </a:cubicBezTo>
                  <a:lnTo>
                    <a:pt x="95821" y="2653157"/>
                  </a:lnTo>
                  <a:cubicBezTo>
                    <a:pt x="853122" y="2567051"/>
                    <a:pt x="1601724" y="2303780"/>
                    <a:pt x="2278634" y="1850390"/>
                  </a:cubicBezTo>
                  <a:cubicBezTo>
                    <a:pt x="2636330" y="1610805"/>
                    <a:pt x="2952496" y="1332484"/>
                    <a:pt x="3225609" y="1024826"/>
                  </a:cubicBezTo>
                  <a:lnTo>
                    <a:pt x="1937576" y="0"/>
                  </a:lnTo>
                  <a:cubicBezTo>
                    <a:pt x="1769301" y="179642"/>
                    <a:pt x="1578165" y="343154"/>
                    <a:pt x="1364869" y="485966"/>
                  </a:cubicBezTo>
                  <a:close/>
                </a:path>
              </a:pathLst>
            </a:custGeom>
            <a:solidFill>
              <a:srgbClr val="d197d9"/>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91" name="Freeform: Shape 7"/>
            <p:cNvSpPr/>
            <p:nvPr/>
          </p:nvSpPr>
          <p:spPr>
            <a:xfrm>
              <a:off x="0" y="1043640"/>
              <a:ext cx="2522520" cy="2242800"/>
            </a:xfrm>
            <a:custGeom>
              <a:avLst/>
              <a:gdLst>
                <a:gd name="textAreaLeft" fmla="*/ 0 w 2522520"/>
                <a:gd name="textAreaRight" fmla="*/ 2522880 w 2522520"/>
                <a:gd name="textAreaTop" fmla="*/ 0 h 2242800"/>
                <a:gd name="textAreaBottom" fmla="*/ 2243160 h 2242800"/>
              </a:gdLst>
              <a:ahLst/>
              <a:rect l="textAreaLeft" t="textAreaTop" r="textAreaRight" b="textAreaBottom"/>
              <a:pathLst>
                <a:path w="2523045" h="2243317">
                  <a:moveTo>
                    <a:pt x="2481326" y="2243265"/>
                  </a:moveTo>
                  <a:lnTo>
                    <a:pt x="2523046" y="601599"/>
                  </a:lnTo>
                  <a:cubicBezTo>
                    <a:pt x="1868995" y="589598"/>
                    <a:pt x="1225296" y="383032"/>
                    <a:pt x="682752" y="0"/>
                  </a:cubicBezTo>
                  <a:lnTo>
                    <a:pt x="0" y="810514"/>
                  </a:lnTo>
                  <a:lnTo>
                    <a:pt x="0" y="1520571"/>
                  </a:lnTo>
                  <a:cubicBezTo>
                    <a:pt x="759270" y="2001710"/>
                    <a:pt x="1565593" y="2249488"/>
                    <a:pt x="2481326" y="2243201"/>
                  </a:cubicBezTo>
                  <a:close/>
                </a:path>
              </a:pathLst>
            </a:custGeom>
            <a:solidFill>
              <a:srgbClr val="ad47bf"/>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92" name="Freeform: Shape 9"/>
            <p:cNvSpPr/>
            <p:nvPr/>
          </p:nvSpPr>
          <p:spPr>
            <a:xfrm>
              <a:off x="0" y="396000"/>
              <a:ext cx="280080" cy="645120"/>
            </a:xfrm>
            <a:custGeom>
              <a:avLst/>
              <a:gdLst>
                <a:gd name="textAreaLeft" fmla="*/ 0 w 280080"/>
                <a:gd name="textAreaRight" fmla="*/ 280440 w 280080"/>
                <a:gd name="textAreaTop" fmla="*/ 0 h 645120"/>
                <a:gd name="textAreaBottom" fmla="*/ 645480 h 645120"/>
              </a:gdLst>
              <a:ahLst/>
              <a:rect l="textAreaLeft" t="textAreaTop" r="textAreaRight" b="textAreaBottom"/>
              <a:pathLst>
                <a:path w="280543" h="645477">
                  <a:moveTo>
                    <a:pt x="0" y="0"/>
                  </a:moveTo>
                  <a:lnTo>
                    <a:pt x="0" y="645478"/>
                  </a:lnTo>
                  <a:lnTo>
                    <a:pt x="280543" y="312420"/>
                  </a:lnTo>
                  <a:cubicBezTo>
                    <a:pt x="181547" y="215456"/>
                    <a:pt x="87757" y="111252"/>
                    <a:pt x="0" y="0"/>
                  </a:cubicBezTo>
                  <a:close/>
                </a:path>
              </a:pathLst>
            </a:custGeom>
            <a:solidFill>
              <a:srgbClr val="7d2294"/>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93" name="Freeform: Shape 13"/>
            <p:cNvSpPr/>
            <p:nvPr/>
          </p:nvSpPr>
          <p:spPr>
            <a:xfrm>
              <a:off x="5309280" y="0"/>
              <a:ext cx="1919880" cy="1218240"/>
            </a:xfrm>
            <a:custGeom>
              <a:avLst/>
              <a:gdLst>
                <a:gd name="textAreaLeft" fmla="*/ 0 w 1919880"/>
                <a:gd name="textAreaRight" fmla="*/ 1920240 w 1919880"/>
                <a:gd name="textAreaTop" fmla="*/ 0 h 1218240"/>
                <a:gd name="textAreaBottom" fmla="*/ 1218600 h 1218240"/>
              </a:gdLst>
              <a:ahLst/>
              <a:rect l="textAreaLeft" t="textAreaTop" r="textAreaRight" b="textAreaBottom"/>
              <a:pathLst>
                <a:path w="1920240" h="1218691">
                  <a:moveTo>
                    <a:pt x="1288034" y="1218692"/>
                  </a:moveTo>
                  <a:cubicBezTo>
                    <a:pt x="1557021" y="840994"/>
                    <a:pt x="1768602" y="430149"/>
                    <a:pt x="1920240" y="0"/>
                  </a:cubicBezTo>
                  <a:lnTo>
                    <a:pt x="120714" y="0"/>
                  </a:lnTo>
                  <a:cubicBezTo>
                    <a:pt x="82804" y="65850"/>
                    <a:pt x="42609" y="130492"/>
                    <a:pt x="0" y="193866"/>
                  </a:cubicBezTo>
                  <a:lnTo>
                    <a:pt x="1288034" y="1218692"/>
                  </a:lnTo>
                  <a:close/>
                </a:path>
              </a:pathLst>
            </a:custGeom>
            <a:solidFill>
              <a:srgbClr val="7d2294"/>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94" name="Freeform: Shape 14"/>
            <p:cNvSpPr/>
            <p:nvPr/>
          </p:nvSpPr>
          <p:spPr>
            <a:xfrm>
              <a:off x="6579360" y="3460320"/>
              <a:ext cx="3225240" cy="2652840"/>
            </a:xfrm>
            <a:custGeom>
              <a:avLst/>
              <a:gdLst>
                <a:gd name="textAreaLeft" fmla="*/ 0 w 3225240"/>
                <a:gd name="textAreaRight" fmla="*/ 3225600 w 3225240"/>
                <a:gd name="textAreaTop" fmla="*/ 0 h 2652840"/>
                <a:gd name="textAreaBottom" fmla="*/ 2653200 h 2652840"/>
              </a:gdLst>
              <a:ahLst/>
              <a:rect l="textAreaLeft" t="textAreaTop" r="textAreaRight" b="textAreaBottom"/>
              <a:pathLst>
                <a:path w="3225609" h="2653157">
                  <a:moveTo>
                    <a:pt x="946912" y="802767"/>
                  </a:moveTo>
                  <a:cubicBezTo>
                    <a:pt x="589217" y="1042353"/>
                    <a:pt x="273050" y="1320673"/>
                    <a:pt x="0" y="1628331"/>
                  </a:cubicBezTo>
                  <a:lnTo>
                    <a:pt x="1288034" y="2653157"/>
                  </a:lnTo>
                  <a:cubicBezTo>
                    <a:pt x="1456309" y="2473516"/>
                    <a:pt x="1647444" y="2310003"/>
                    <a:pt x="1860741" y="2167191"/>
                  </a:cubicBezTo>
                  <a:cubicBezTo>
                    <a:pt x="2285111" y="1882966"/>
                    <a:pt x="2751645" y="1710627"/>
                    <a:pt x="3225609" y="1643316"/>
                  </a:cubicBezTo>
                  <a:lnTo>
                    <a:pt x="3129788" y="0"/>
                  </a:lnTo>
                  <a:cubicBezTo>
                    <a:pt x="2372487" y="86106"/>
                    <a:pt x="1623885" y="349377"/>
                    <a:pt x="946976" y="802767"/>
                  </a:cubicBezTo>
                  <a:close/>
                </a:path>
              </a:pathLst>
            </a:custGeom>
            <a:solidFill>
              <a:srgbClr val="d197d9"/>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95" name="Freeform: Shape 15"/>
            <p:cNvSpPr/>
            <p:nvPr/>
          </p:nvSpPr>
          <p:spPr>
            <a:xfrm>
              <a:off x="10231560" y="3429000"/>
              <a:ext cx="1959840" cy="2243880"/>
            </a:xfrm>
            <a:custGeom>
              <a:avLst/>
              <a:gdLst>
                <a:gd name="textAreaLeft" fmla="*/ 0 w 1959840"/>
                <a:gd name="textAreaRight" fmla="*/ 1960200 w 1959840"/>
                <a:gd name="textAreaTop" fmla="*/ 0 h 2243880"/>
                <a:gd name="textAreaBottom" fmla="*/ 2244240 h 2243880"/>
              </a:gdLst>
              <a:ahLst/>
              <a:rect l="textAreaLeft" t="textAreaTop" r="textAreaRight" b="textAreaBottom"/>
              <a:pathLst>
                <a:path w="1960308" h="2244397">
                  <a:moveTo>
                    <a:pt x="0" y="181"/>
                  </a:moveTo>
                  <a:lnTo>
                    <a:pt x="95821" y="1642799"/>
                  </a:lnTo>
                  <a:cubicBezTo>
                    <a:pt x="749871" y="1654800"/>
                    <a:pt x="1393571" y="1861366"/>
                    <a:pt x="1936114" y="2244398"/>
                  </a:cubicBezTo>
                  <a:lnTo>
                    <a:pt x="1960308" y="2215632"/>
                  </a:lnTo>
                  <a:lnTo>
                    <a:pt x="1960308" y="390007"/>
                  </a:lnTo>
                  <a:cubicBezTo>
                    <a:pt x="1340612" y="128387"/>
                    <a:pt x="672592" y="-4518"/>
                    <a:pt x="0" y="117"/>
                  </a:cubicBezTo>
                  <a:close/>
                </a:path>
              </a:pathLst>
            </a:custGeom>
            <a:solidFill>
              <a:srgbClr val="ad47bf"/>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296" name="Freeform: Shape 16"/>
            <p:cNvSpPr/>
            <p:nvPr/>
          </p:nvSpPr>
          <p:spPr>
            <a:xfrm>
              <a:off x="5573880" y="5498640"/>
              <a:ext cx="1967040" cy="1359000"/>
            </a:xfrm>
            <a:custGeom>
              <a:avLst/>
              <a:gdLst>
                <a:gd name="textAreaLeft" fmla="*/ 0 w 1967040"/>
                <a:gd name="textAreaRight" fmla="*/ 1967400 w 1967040"/>
                <a:gd name="textAreaTop" fmla="*/ 0 h 1359000"/>
                <a:gd name="textAreaBottom" fmla="*/ 1359360 h 1359000"/>
              </a:gdLst>
              <a:ahLst/>
              <a:rect l="textAreaLeft" t="textAreaTop" r="textAreaRight" b="textAreaBottom"/>
              <a:pathLst>
                <a:path w="1967547" h="1359534">
                  <a:moveTo>
                    <a:pt x="679514" y="0"/>
                  </a:moveTo>
                  <a:cubicBezTo>
                    <a:pt x="381317" y="418782"/>
                    <a:pt x="153607" y="878205"/>
                    <a:pt x="0" y="1359535"/>
                  </a:cubicBezTo>
                  <a:lnTo>
                    <a:pt x="1770253" y="1359535"/>
                  </a:lnTo>
                  <a:cubicBezTo>
                    <a:pt x="1829118" y="1244664"/>
                    <a:pt x="1894904" y="1132840"/>
                    <a:pt x="1967547" y="1024827"/>
                  </a:cubicBezTo>
                  <a:lnTo>
                    <a:pt x="679514" y="0"/>
                  </a:lnTo>
                  <a:close/>
                </a:path>
              </a:pathLst>
            </a:custGeom>
            <a:solidFill>
              <a:srgbClr val="7d2294"/>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sp>
        <p:nvSpPr>
          <p:cNvPr id="297" name="PlaceHolder 1"/>
          <p:cNvSpPr>
            <a:spLocks noGrp="1"/>
          </p:cNvSpPr>
          <p:nvPr>
            <p:ph type="title"/>
          </p:nvPr>
        </p:nvSpPr>
        <p:spPr>
          <a:xfrm>
            <a:off x="1253160" y="2184120"/>
            <a:ext cx="4323960" cy="1871640"/>
          </a:xfrm>
          <a:prstGeom prst="rect">
            <a:avLst/>
          </a:prstGeom>
          <a:noFill/>
          <a:ln w="0">
            <a:noFill/>
          </a:ln>
        </p:spPr>
        <p:txBody>
          <a:bodyPr lIns="91440" rIns="91440" tIns="45720" bIns="0" anchor="b">
            <a:noAutofit/>
          </a:bodyPr>
          <a:p>
            <a:pPr indent="0" defTabSz="914400">
              <a:lnSpc>
                <a:spcPct val="90000"/>
              </a:lnSpc>
              <a:buNone/>
            </a:pPr>
            <a:r>
              <a:rPr b="0" lang="en-US" sz="22000" strike="noStrike" u="none">
                <a:solidFill>
                  <a:srgbClr val="5e1972"/>
                </a:solidFill>
                <a:uFillTx/>
                <a:latin typeface="Open Sans ExtraBold"/>
                <a:ea typeface="Open Sans ExtraBold"/>
              </a:rPr>
              <a:t>00</a:t>
            </a:r>
            <a:endParaRPr b="0" lang="fr-FR" sz="22000" strike="noStrike" u="none">
              <a:solidFill>
                <a:schemeClr val="dk1"/>
              </a:solidFill>
              <a:uFillTx/>
              <a:latin typeface="Open Sans"/>
            </a:endParaRPr>
          </a:p>
        </p:txBody>
      </p:sp>
      <p:sp>
        <p:nvSpPr>
          <p:cNvPr id="298" name="PlaceHolder 2"/>
          <p:cNvSpPr>
            <a:spLocks noGrp="1"/>
          </p:cNvSpPr>
          <p:nvPr>
            <p:ph type="body"/>
          </p:nvPr>
        </p:nvSpPr>
        <p:spPr>
          <a:xfrm>
            <a:off x="1301040" y="3828240"/>
            <a:ext cx="10515240" cy="1296720"/>
          </a:xfrm>
          <a:prstGeom prst="rect">
            <a:avLst/>
          </a:prstGeom>
          <a:noFill/>
          <a:ln w="0">
            <a:noFill/>
          </a:ln>
        </p:spPr>
        <p:txBody>
          <a:bodyPr lIns="91440" rIns="91440" tIns="45720" bIns="45720" anchor="t">
            <a:noAutofit/>
          </a:bodyPr>
          <a:p>
            <a:pPr marL="432000" indent="-324000" defTabSz="914400">
              <a:lnSpc>
                <a:spcPct val="80000"/>
              </a:lnSpc>
              <a:buClr>
                <a:srgbClr val="000000"/>
              </a:buClr>
              <a:buSzPct val="45000"/>
              <a:buFont typeface="Wingdings" charset="2"/>
              <a:buChar char=""/>
              <a:tabLst>
                <a:tab algn="l" pos="0"/>
              </a:tabLst>
            </a:pPr>
            <a:r>
              <a:rPr b="1" lang="en-US" sz="4400" strike="noStrike" u="none">
                <a:solidFill>
                  <a:srgbClr val="5e1972"/>
                </a:solidFill>
                <a:uFillTx/>
                <a:latin typeface="Open Sans"/>
              </a:rPr>
              <a:t>Click to edit Master text styles</a:t>
            </a:r>
            <a:endParaRPr b="0" lang="fr-FR" sz="4400" strike="noStrike" u="none">
              <a:solidFill>
                <a:schemeClr val="dk1"/>
              </a:solidFill>
              <a:uFillTx/>
              <a:latin typeface="Open Sans"/>
            </a:endParaRPr>
          </a:p>
        </p:txBody>
      </p:sp>
      <p:sp>
        <p:nvSpPr>
          <p:cNvPr id="299" name="PlaceHolder 3"/>
          <p:cNvSpPr>
            <a:spLocks noGrp="1"/>
          </p:cNvSpPr>
          <p:nvPr>
            <p:ph type="ftr" idx="37"/>
          </p:nvPr>
        </p:nvSpPr>
        <p:spPr>
          <a:xfrm>
            <a:off x="7381080" y="6318360"/>
            <a:ext cx="41144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700" strike="noStrike" u="none">
                <a:solidFill>
                  <a:schemeClr val="dk1">
                    <a:tint val="82000"/>
                  </a:schemeClr>
                </a:solidFill>
                <a:uFillTx/>
                <a:latin typeface="Open Sans"/>
              </a:defRPr>
            </a:lvl1pPr>
          </a:lstStyle>
          <a:p>
            <a:pPr indent="0" algn="r" defTabSz="914400">
              <a:lnSpc>
                <a:spcPct val="100000"/>
              </a:lnSpc>
              <a:buNone/>
            </a:pPr>
            <a:r>
              <a:rPr b="0" lang="fr-FR" sz="700" strike="noStrike" u="none">
                <a:solidFill>
                  <a:schemeClr val="dk1">
                    <a:tint val="82000"/>
                  </a:schemeClr>
                </a:solidFill>
                <a:uFillTx/>
                <a:latin typeface="Open Sans"/>
              </a:rPr>
              <a:t>&lt;pied de page&gt;</a:t>
            </a:r>
            <a:endParaRPr b="0" lang="es-ES" sz="700" strike="noStrike" u="none">
              <a:solidFill>
                <a:srgbClr val="000000"/>
              </a:solidFill>
              <a:uFillTx/>
              <a:latin typeface="Times New Roman"/>
            </a:endParaRPr>
          </a:p>
        </p:txBody>
      </p:sp>
      <p:sp>
        <p:nvSpPr>
          <p:cNvPr id="300" name="PlaceHolder 4"/>
          <p:cNvSpPr>
            <a:spLocks noGrp="1"/>
          </p:cNvSpPr>
          <p:nvPr>
            <p:ph type="sldNum" idx="38"/>
          </p:nvPr>
        </p:nvSpPr>
        <p:spPr>
          <a:xfrm>
            <a:off x="11506320" y="6318360"/>
            <a:ext cx="384120" cy="364680"/>
          </a:xfrm>
          <a:prstGeom prst="rect">
            <a:avLst/>
          </a:prstGeom>
          <a:noFill/>
          <a:ln w="0">
            <a:noFill/>
          </a:ln>
        </p:spPr>
        <p:txBody>
          <a:bodyPr lIns="91440" rIns="91440" tIns="45720" bIns="45720" anchor="ctr">
            <a:noAutofit/>
          </a:bodyPr>
          <a:lstStyle>
            <a:lvl1pPr indent="0" algn="r" defTabSz="914400">
              <a:lnSpc>
                <a:spcPct val="100000"/>
              </a:lnSpc>
              <a:buNone/>
              <a:defRPr b="1" lang="fr-FR" sz="900" strike="noStrike" u="none">
                <a:solidFill>
                  <a:schemeClr val="dk1">
                    <a:tint val="82000"/>
                  </a:schemeClr>
                </a:solidFill>
                <a:uFillTx/>
                <a:latin typeface="Open Sans"/>
              </a:defRPr>
            </a:lvl1pPr>
          </a:lstStyle>
          <a:p>
            <a:pPr indent="0" algn="r" defTabSz="914400">
              <a:lnSpc>
                <a:spcPct val="100000"/>
              </a:lnSpc>
              <a:buNone/>
            </a:pPr>
            <a:fld id="{8F467E62-8830-4372-AB78-8B86B3406A14}" type="slidenum">
              <a:rPr b="1" lang="fr-FR" sz="900" strike="noStrike" u="none">
                <a:solidFill>
                  <a:schemeClr val="dk1">
                    <a:tint val="82000"/>
                  </a:schemeClr>
                </a:solidFill>
                <a:uFillTx/>
                <a:latin typeface="Open Sans"/>
              </a:rPr>
              <a:t>&lt;numéro&gt;</a:t>
            </a:fld>
            <a:endParaRPr b="0" lang="es-ES" sz="900" strike="noStrike" u="none">
              <a:solidFill>
                <a:srgbClr val="000000"/>
              </a:solidFill>
              <a:uFillTx/>
              <a:latin typeface="Times New Roman"/>
            </a:endParaRPr>
          </a:p>
        </p:txBody>
      </p:sp>
      <p:sp>
        <p:nvSpPr>
          <p:cNvPr id="301" name="PlaceHolder 5"/>
          <p:cNvSpPr>
            <a:spLocks noGrp="1"/>
          </p:cNvSpPr>
          <p:nvPr>
            <p:ph type="body"/>
          </p:nvPr>
        </p:nvSpPr>
        <p:spPr>
          <a:xfrm>
            <a:off x="1360440" y="5138280"/>
            <a:ext cx="7159320" cy="4680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400" strike="noStrike" u="none">
                <a:solidFill>
                  <a:schemeClr val="accent5"/>
                </a:solidFill>
                <a:uFillTx/>
                <a:latin typeface="Open Sans SemiBold"/>
                <a:ea typeface="Open Sans SemiBold"/>
              </a:rPr>
              <a:t>Click to edit Master text styles</a:t>
            </a:r>
            <a:endParaRPr b="0" lang="fr-FR" sz="2400" strike="noStrike" u="none">
              <a:solidFill>
                <a:schemeClr val="dk1"/>
              </a:solidFill>
              <a:uFillTx/>
              <a:latin typeface="Open Sans"/>
            </a:endParaRPr>
          </a:p>
        </p:txBody>
      </p:sp>
      <p:pic>
        <p:nvPicPr>
          <p:cNvPr id="302" name="" descr=""/>
          <p:cNvPicPr/>
          <p:nvPr/>
        </p:nvPicPr>
        <p:blipFill>
          <a:blip r:embed="rId2"/>
          <a:stretch/>
        </p:blipFill>
        <p:spPr>
          <a:xfrm>
            <a:off x="554400" y="6346800"/>
            <a:ext cx="806400" cy="2016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703" r:id="rId3"/>
  </p:sldLayoutIdLst>
</p:sldMaster>
</file>

<file path=ppt/slideMasters/slideMaster2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304" name="Group 3"/>
          <p:cNvGrpSpPr/>
          <p:nvPr/>
        </p:nvGrpSpPr>
        <p:grpSpPr>
          <a:xfrm>
            <a:off x="0" y="0"/>
            <a:ext cx="12191760" cy="6857640"/>
            <a:chOff x="0" y="0"/>
            <a:chExt cx="12191760" cy="6857640"/>
          </a:xfrm>
        </p:grpSpPr>
        <p:sp>
          <p:nvSpPr>
            <p:cNvPr id="305" name="Freeform: Shape 5"/>
            <p:cNvSpPr/>
            <p:nvPr/>
          </p:nvSpPr>
          <p:spPr>
            <a:xfrm>
              <a:off x="0" y="0"/>
              <a:ext cx="12191760" cy="6857640"/>
            </a:xfrm>
            <a:custGeom>
              <a:avLst/>
              <a:gdLst>
                <a:gd name="textAreaLeft" fmla="*/ 0 w 12191760"/>
                <a:gd name="textAreaRight" fmla="*/ 12192120 w 12191760"/>
                <a:gd name="textAreaTop" fmla="*/ 0 h 6857640"/>
                <a:gd name="textAreaBottom" fmla="*/ 6858000 h 6857640"/>
              </a:gdLst>
              <a:ahLst/>
              <a:rect l="textAreaLeft" t="textAreaTop" r="textAreaRight" b="textAreaBottom"/>
              <a:pathLst>
                <a:path w="12192000" h="6858000">
                  <a:moveTo>
                    <a:pt x="12167806" y="5673344"/>
                  </a:moveTo>
                  <a:cubicBezTo>
                    <a:pt x="11625262" y="5290312"/>
                    <a:pt x="10981563" y="5083747"/>
                    <a:pt x="10327513" y="5071745"/>
                  </a:cubicBezTo>
                  <a:lnTo>
                    <a:pt x="10231692" y="3429127"/>
                  </a:lnTo>
                  <a:cubicBezTo>
                    <a:pt x="10904283" y="3424491"/>
                    <a:pt x="11572304" y="3557397"/>
                    <a:pt x="12192000" y="3819017"/>
                  </a:cubicBezTo>
                  <a:lnTo>
                    <a:pt x="12192000" y="0"/>
                  </a:lnTo>
                  <a:lnTo>
                    <a:pt x="7229475" y="0"/>
                  </a:lnTo>
                  <a:cubicBezTo>
                    <a:pt x="7077837" y="430149"/>
                    <a:pt x="6866256" y="840994"/>
                    <a:pt x="6597269" y="1218692"/>
                  </a:cubicBezTo>
                  <a:lnTo>
                    <a:pt x="5309235" y="193866"/>
                  </a:lnTo>
                  <a:cubicBezTo>
                    <a:pt x="5351844" y="130492"/>
                    <a:pt x="5392103" y="65850"/>
                    <a:pt x="5429949" y="0"/>
                  </a:cubicBezTo>
                  <a:lnTo>
                    <a:pt x="0" y="0"/>
                  </a:lnTo>
                  <a:lnTo>
                    <a:pt x="0" y="396050"/>
                  </a:lnTo>
                  <a:cubicBezTo>
                    <a:pt x="87757" y="507302"/>
                    <a:pt x="181547" y="611505"/>
                    <a:pt x="280543" y="708533"/>
                  </a:cubicBezTo>
                  <a:lnTo>
                    <a:pt x="0" y="1041527"/>
                  </a:lnTo>
                  <a:lnTo>
                    <a:pt x="0" y="1854327"/>
                  </a:lnTo>
                  <a:lnTo>
                    <a:pt x="682752" y="1043750"/>
                  </a:lnTo>
                  <a:cubicBezTo>
                    <a:pt x="1225296" y="1426782"/>
                    <a:pt x="1868995" y="1633347"/>
                    <a:pt x="2523046" y="1645348"/>
                  </a:cubicBezTo>
                  <a:lnTo>
                    <a:pt x="2481326" y="3287014"/>
                  </a:lnTo>
                  <a:cubicBezTo>
                    <a:pt x="1565656" y="3293301"/>
                    <a:pt x="759270" y="3045460"/>
                    <a:pt x="0" y="2564384"/>
                  </a:cubicBezTo>
                  <a:lnTo>
                    <a:pt x="0" y="6858000"/>
                  </a:lnTo>
                  <a:lnTo>
                    <a:pt x="5573713" y="6858000"/>
                  </a:lnTo>
                  <a:cubicBezTo>
                    <a:pt x="5727319" y="6376670"/>
                    <a:pt x="5955030" y="5917248"/>
                    <a:pt x="6253226" y="5498465"/>
                  </a:cubicBezTo>
                  <a:lnTo>
                    <a:pt x="7541260" y="6523292"/>
                  </a:lnTo>
                  <a:cubicBezTo>
                    <a:pt x="7468616" y="6631306"/>
                    <a:pt x="7402831" y="6743129"/>
                    <a:pt x="7343966" y="6858000"/>
                  </a:cubicBezTo>
                  <a:lnTo>
                    <a:pt x="12192000" y="6858000"/>
                  </a:lnTo>
                  <a:lnTo>
                    <a:pt x="12192000" y="5644642"/>
                  </a:lnTo>
                  <a:lnTo>
                    <a:pt x="12167806" y="5673408"/>
                  </a:lnTo>
                  <a:close/>
                  <a:moveTo>
                    <a:pt x="5324348" y="2454085"/>
                  </a:moveTo>
                  <a:cubicBezTo>
                    <a:pt x="4647438" y="2907475"/>
                    <a:pt x="3898837" y="3170746"/>
                    <a:pt x="3141536" y="3256852"/>
                  </a:cubicBezTo>
                  <a:lnTo>
                    <a:pt x="3045714" y="1613535"/>
                  </a:lnTo>
                  <a:cubicBezTo>
                    <a:pt x="3519678" y="1546162"/>
                    <a:pt x="3986213" y="1373823"/>
                    <a:pt x="4410583" y="1089660"/>
                  </a:cubicBezTo>
                  <a:cubicBezTo>
                    <a:pt x="4623880" y="946849"/>
                    <a:pt x="4815015" y="783336"/>
                    <a:pt x="4983290" y="603695"/>
                  </a:cubicBezTo>
                  <a:lnTo>
                    <a:pt x="6271324" y="1628521"/>
                  </a:lnTo>
                  <a:cubicBezTo>
                    <a:pt x="5998274" y="1936179"/>
                    <a:pt x="5682107" y="2214499"/>
                    <a:pt x="5324348" y="2454085"/>
                  </a:cubicBezTo>
                  <a:close/>
                  <a:moveTo>
                    <a:pt x="8439976" y="5627497"/>
                  </a:moveTo>
                  <a:cubicBezTo>
                    <a:pt x="8226679" y="5770309"/>
                    <a:pt x="8035544" y="5933821"/>
                    <a:pt x="7867269" y="6113463"/>
                  </a:cubicBezTo>
                  <a:lnTo>
                    <a:pt x="6579235" y="5088636"/>
                  </a:lnTo>
                  <a:cubicBezTo>
                    <a:pt x="6852285" y="4780979"/>
                    <a:pt x="7168452" y="4502658"/>
                    <a:pt x="7526147" y="4263073"/>
                  </a:cubicBezTo>
                  <a:cubicBezTo>
                    <a:pt x="8203057" y="3809683"/>
                    <a:pt x="8951658" y="3546412"/>
                    <a:pt x="9708959" y="3460306"/>
                  </a:cubicBezTo>
                  <a:lnTo>
                    <a:pt x="9804781" y="5103622"/>
                  </a:lnTo>
                  <a:cubicBezTo>
                    <a:pt x="9330817" y="5170996"/>
                    <a:pt x="8864282" y="5343335"/>
                    <a:pt x="8439912" y="5627497"/>
                  </a:cubicBezTo>
                  <a:close/>
                </a:path>
              </a:pathLst>
            </a:custGeom>
            <a:no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306" name="Freeform: Shape 7"/>
            <p:cNvSpPr/>
            <p:nvPr/>
          </p:nvSpPr>
          <p:spPr>
            <a:xfrm>
              <a:off x="3045600" y="603720"/>
              <a:ext cx="3225240" cy="2652840"/>
            </a:xfrm>
            <a:custGeom>
              <a:avLst/>
              <a:gdLst>
                <a:gd name="textAreaLeft" fmla="*/ 0 w 3225240"/>
                <a:gd name="textAreaRight" fmla="*/ 3225600 w 3225240"/>
                <a:gd name="textAreaTop" fmla="*/ 0 h 2652840"/>
                <a:gd name="textAreaBottom" fmla="*/ 2653200 h 2652840"/>
              </a:gdLst>
              <a:ahLst/>
              <a:rect l="textAreaLeft" t="textAreaTop" r="textAreaRight" b="textAreaBottom"/>
              <a:pathLst>
                <a:path w="3225609" h="2653157">
                  <a:moveTo>
                    <a:pt x="1364869" y="485966"/>
                  </a:moveTo>
                  <a:cubicBezTo>
                    <a:pt x="940498" y="770192"/>
                    <a:pt x="473964" y="942531"/>
                    <a:pt x="0" y="1009841"/>
                  </a:cubicBezTo>
                  <a:lnTo>
                    <a:pt x="95821" y="2653157"/>
                  </a:lnTo>
                  <a:cubicBezTo>
                    <a:pt x="853122" y="2567051"/>
                    <a:pt x="1601724" y="2303780"/>
                    <a:pt x="2278634" y="1850390"/>
                  </a:cubicBezTo>
                  <a:cubicBezTo>
                    <a:pt x="2636330" y="1610805"/>
                    <a:pt x="2952496" y="1332484"/>
                    <a:pt x="3225609" y="1024826"/>
                  </a:cubicBezTo>
                  <a:lnTo>
                    <a:pt x="1937576" y="0"/>
                  </a:lnTo>
                  <a:cubicBezTo>
                    <a:pt x="1769301" y="179642"/>
                    <a:pt x="1578165" y="343154"/>
                    <a:pt x="1364869" y="485966"/>
                  </a:cubicBezTo>
                  <a:close/>
                </a:path>
              </a:pathLst>
            </a:custGeom>
            <a:solidFill>
              <a:srgbClr val="ffd959"/>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307" name="Freeform: Shape 9"/>
            <p:cNvSpPr/>
            <p:nvPr/>
          </p:nvSpPr>
          <p:spPr>
            <a:xfrm>
              <a:off x="0" y="1043640"/>
              <a:ext cx="2522520" cy="2242800"/>
            </a:xfrm>
            <a:custGeom>
              <a:avLst/>
              <a:gdLst>
                <a:gd name="textAreaLeft" fmla="*/ 0 w 2522520"/>
                <a:gd name="textAreaRight" fmla="*/ 2522880 w 2522520"/>
                <a:gd name="textAreaTop" fmla="*/ 0 h 2242800"/>
                <a:gd name="textAreaBottom" fmla="*/ 2243160 h 2242800"/>
              </a:gdLst>
              <a:ahLst/>
              <a:rect l="textAreaLeft" t="textAreaTop" r="textAreaRight" b="textAreaBottom"/>
              <a:pathLst>
                <a:path w="2523045" h="2243317">
                  <a:moveTo>
                    <a:pt x="2481326" y="2243265"/>
                  </a:moveTo>
                  <a:lnTo>
                    <a:pt x="2523046" y="601599"/>
                  </a:lnTo>
                  <a:cubicBezTo>
                    <a:pt x="1868995" y="589598"/>
                    <a:pt x="1225296" y="383032"/>
                    <a:pt x="682752" y="0"/>
                  </a:cubicBezTo>
                  <a:lnTo>
                    <a:pt x="0" y="810514"/>
                  </a:lnTo>
                  <a:lnTo>
                    <a:pt x="0" y="1520571"/>
                  </a:lnTo>
                  <a:cubicBezTo>
                    <a:pt x="759270" y="2001710"/>
                    <a:pt x="1565593" y="2249488"/>
                    <a:pt x="2481326" y="2243201"/>
                  </a:cubicBezTo>
                  <a:close/>
                </a:path>
              </a:pathLst>
            </a:custGeom>
            <a:solidFill>
              <a:srgbClr val="d79600"/>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308" name="Freeform: Shape 11"/>
            <p:cNvSpPr/>
            <p:nvPr/>
          </p:nvSpPr>
          <p:spPr>
            <a:xfrm>
              <a:off x="0" y="396000"/>
              <a:ext cx="280080" cy="645120"/>
            </a:xfrm>
            <a:custGeom>
              <a:avLst/>
              <a:gdLst>
                <a:gd name="textAreaLeft" fmla="*/ 0 w 280080"/>
                <a:gd name="textAreaRight" fmla="*/ 280440 w 280080"/>
                <a:gd name="textAreaTop" fmla="*/ 0 h 645120"/>
                <a:gd name="textAreaBottom" fmla="*/ 645480 h 645120"/>
              </a:gdLst>
              <a:ahLst/>
              <a:rect l="textAreaLeft" t="textAreaTop" r="textAreaRight" b="textAreaBottom"/>
              <a:pathLst>
                <a:path w="280543" h="645477">
                  <a:moveTo>
                    <a:pt x="0" y="0"/>
                  </a:moveTo>
                  <a:lnTo>
                    <a:pt x="0" y="645478"/>
                  </a:lnTo>
                  <a:lnTo>
                    <a:pt x="280543" y="312420"/>
                  </a:lnTo>
                  <a:cubicBezTo>
                    <a:pt x="181547" y="215456"/>
                    <a:pt x="87757" y="111252"/>
                    <a:pt x="0" y="0"/>
                  </a:cubicBezTo>
                  <a:close/>
                </a:path>
              </a:pathLst>
            </a:custGeom>
            <a:solidFill>
              <a:srgbClr val="a36806"/>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309" name="Freeform: Shape 13"/>
            <p:cNvSpPr/>
            <p:nvPr/>
          </p:nvSpPr>
          <p:spPr>
            <a:xfrm>
              <a:off x="5309280" y="0"/>
              <a:ext cx="1919880" cy="1218240"/>
            </a:xfrm>
            <a:custGeom>
              <a:avLst/>
              <a:gdLst>
                <a:gd name="textAreaLeft" fmla="*/ 0 w 1919880"/>
                <a:gd name="textAreaRight" fmla="*/ 1920240 w 1919880"/>
                <a:gd name="textAreaTop" fmla="*/ 0 h 1218240"/>
                <a:gd name="textAreaBottom" fmla="*/ 1218600 h 1218240"/>
              </a:gdLst>
              <a:ahLst/>
              <a:rect l="textAreaLeft" t="textAreaTop" r="textAreaRight" b="textAreaBottom"/>
              <a:pathLst>
                <a:path w="1920240" h="1218691">
                  <a:moveTo>
                    <a:pt x="1288034" y="1218692"/>
                  </a:moveTo>
                  <a:cubicBezTo>
                    <a:pt x="1557021" y="840994"/>
                    <a:pt x="1768602" y="430149"/>
                    <a:pt x="1920240" y="0"/>
                  </a:cubicBezTo>
                  <a:lnTo>
                    <a:pt x="120714" y="0"/>
                  </a:lnTo>
                  <a:cubicBezTo>
                    <a:pt x="82804" y="65850"/>
                    <a:pt x="42609" y="130492"/>
                    <a:pt x="0" y="193866"/>
                  </a:cubicBezTo>
                  <a:lnTo>
                    <a:pt x="1288034" y="1218692"/>
                  </a:lnTo>
                  <a:close/>
                </a:path>
              </a:pathLst>
            </a:custGeom>
            <a:solidFill>
              <a:srgbClr val="a36806"/>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310" name="Freeform: Shape 14"/>
            <p:cNvSpPr/>
            <p:nvPr/>
          </p:nvSpPr>
          <p:spPr>
            <a:xfrm>
              <a:off x="6579360" y="3460320"/>
              <a:ext cx="3225240" cy="2652840"/>
            </a:xfrm>
            <a:custGeom>
              <a:avLst/>
              <a:gdLst>
                <a:gd name="textAreaLeft" fmla="*/ 0 w 3225240"/>
                <a:gd name="textAreaRight" fmla="*/ 3225600 w 3225240"/>
                <a:gd name="textAreaTop" fmla="*/ 0 h 2652840"/>
                <a:gd name="textAreaBottom" fmla="*/ 2653200 h 2652840"/>
              </a:gdLst>
              <a:ahLst/>
              <a:rect l="textAreaLeft" t="textAreaTop" r="textAreaRight" b="textAreaBottom"/>
              <a:pathLst>
                <a:path w="3225609" h="2653157">
                  <a:moveTo>
                    <a:pt x="946912" y="802767"/>
                  </a:moveTo>
                  <a:cubicBezTo>
                    <a:pt x="589217" y="1042353"/>
                    <a:pt x="273050" y="1320673"/>
                    <a:pt x="0" y="1628331"/>
                  </a:cubicBezTo>
                  <a:lnTo>
                    <a:pt x="1288034" y="2653157"/>
                  </a:lnTo>
                  <a:cubicBezTo>
                    <a:pt x="1456309" y="2473516"/>
                    <a:pt x="1647444" y="2310003"/>
                    <a:pt x="1860741" y="2167191"/>
                  </a:cubicBezTo>
                  <a:cubicBezTo>
                    <a:pt x="2285111" y="1882966"/>
                    <a:pt x="2751645" y="1710627"/>
                    <a:pt x="3225609" y="1643316"/>
                  </a:cubicBezTo>
                  <a:lnTo>
                    <a:pt x="3129788" y="0"/>
                  </a:lnTo>
                  <a:cubicBezTo>
                    <a:pt x="2372487" y="86106"/>
                    <a:pt x="1623885" y="349377"/>
                    <a:pt x="946976" y="802767"/>
                  </a:cubicBezTo>
                  <a:close/>
                </a:path>
              </a:pathLst>
            </a:custGeom>
            <a:solidFill>
              <a:srgbClr val="ffd959"/>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311" name="Freeform: Shape 15"/>
            <p:cNvSpPr/>
            <p:nvPr/>
          </p:nvSpPr>
          <p:spPr>
            <a:xfrm>
              <a:off x="10231560" y="3429000"/>
              <a:ext cx="1959840" cy="2243880"/>
            </a:xfrm>
            <a:custGeom>
              <a:avLst/>
              <a:gdLst>
                <a:gd name="textAreaLeft" fmla="*/ 0 w 1959840"/>
                <a:gd name="textAreaRight" fmla="*/ 1960200 w 1959840"/>
                <a:gd name="textAreaTop" fmla="*/ 0 h 2243880"/>
                <a:gd name="textAreaBottom" fmla="*/ 2244240 h 2243880"/>
              </a:gdLst>
              <a:ahLst/>
              <a:rect l="textAreaLeft" t="textAreaTop" r="textAreaRight" b="textAreaBottom"/>
              <a:pathLst>
                <a:path w="1960308" h="2244397">
                  <a:moveTo>
                    <a:pt x="0" y="181"/>
                  </a:moveTo>
                  <a:lnTo>
                    <a:pt x="95821" y="1642799"/>
                  </a:lnTo>
                  <a:cubicBezTo>
                    <a:pt x="749871" y="1654800"/>
                    <a:pt x="1393571" y="1861366"/>
                    <a:pt x="1936114" y="2244398"/>
                  </a:cubicBezTo>
                  <a:lnTo>
                    <a:pt x="1960308" y="2215632"/>
                  </a:lnTo>
                  <a:lnTo>
                    <a:pt x="1960308" y="390007"/>
                  </a:lnTo>
                  <a:cubicBezTo>
                    <a:pt x="1340612" y="128387"/>
                    <a:pt x="672592" y="-4518"/>
                    <a:pt x="0" y="117"/>
                  </a:cubicBezTo>
                  <a:close/>
                </a:path>
              </a:pathLst>
            </a:custGeom>
            <a:solidFill>
              <a:srgbClr val="d79600"/>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312" name="Freeform: Shape 16"/>
            <p:cNvSpPr/>
            <p:nvPr/>
          </p:nvSpPr>
          <p:spPr>
            <a:xfrm>
              <a:off x="5573880" y="5498640"/>
              <a:ext cx="1967040" cy="1359000"/>
            </a:xfrm>
            <a:custGeom>
              <a:avLst/>
              <a:gdLst>
                <a:gd name="textAreaLeft" fmla="*/ 0 w 1967040"/>
                <a:gd name="textAreaRight" fmla="*/ 1967400 w 1967040"/>
                <a:gd name="textAreaTop" fmla="*/ 0 h 1359000"/>
                <a:gd name="textAreaBottom" fmla="*/ 1359360 h 1359000"/>
              </a:gdLst>
              <a:ahLst/>
              <a:rect l="textAreaLeft" t="textAreaTop" r="textAreaRight" b="textAreaBottom"/>
              <a:pathLst>
                <a:path w="1967547" h="1359534">
                  <a:moveTo>
                    <a:pt x="679514" y="0"/>
                  </a:moveTo>
                  <a:cubicBezTo>
                    <a:pt x="381317" y="418782"/>
                    <a:pt x="153607" y="878205"/>
                    <a:pt x="0" y="1359535"/>
                  </a:cubicBezTo>
                  <a:lnTo>
                    <a:pt x="1770253" y="1359535"/>
                  </a:lnTo>
                  <a:cubicBezTo>
                    <a:pt x="1829118" y="1244664"/>
                    <a:pt x="1894904" y="1132840"/>
                    <a:pt x="1967547" y="1024827"/>
                  </a:cubicBezTo>
                  <a:lnTo>
                    <a:pt x="679514" y="0"/>
                  </a:lnTo>
                  <a:close/>
                </a:path>
              </a:pathLst>
            </a:custGeom>
            <a:solidFill>
              <a:srgbClr val="a36806"/>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sp>
        <p:nvSpPr>
          <p:cNvPr id="313" name="PlaceHolder 1"/>
          <p:cNvSpPr>
            <a:spLocks noGrp="1"/>
          </p:cNvSpPr>
          <p:nvPr>
            <p:ph type="title"/>
          </p:nvPr>
        </p:nvSpPr>
        <p:spPr>
          <a:xfrm>
            <a:off x="1253160" y="2184120"/>
            <a:ext cx="4323960" cy="1871640"/>
          </a:xfrm>
          <a:prstGeom prst="rect">
            <a:avLst/>
          </a:prstGeom>
          <a:noFill/>
          <a:ln w="0">
            <a:noFill/>
          </a:ln>
        </p:spPr>
        <p:txBody>
          <a:bodyPr lIns="91440" rIns="91440" tIns="45720" bIns="0" anchor="b">
            <a:noAutofit/>
          </a:bodyPr>
          <a:p>
            <a:pPr indent="0" defTabSz="914400">
              <a:lnSpc>
                <a:spcPct val="90000"/>
              </a:lnSpc>
              <a:buNone/>
            </a:pPr>
            <a:r>
              <a:rPr b="0" lang="en-US" sz="22000" strike="noStrike" u="none">
                <a:solidFill>
                  <a:srgbClr val="8a5400"/>
                </a:solidFill>
                <a:uFillTx/>
                <a:latin typeface="Open Sans ExtraBold"/>
                <a:ea typeface="Open Sans ExtraBold"/>
              </a:rPr>
              <a:t>00</a:t>
            </a:r>
            <a:endParaRPr b="0" lang="fr-FR" sz="22000" strike="noStrike" u="none">
              <a:solidFill>
                <a:schemeClr val="dk1"/>
              </a:solidFill>
              <a:uFillTx/>
              <a:latin typeface="Open Sans"/>
            </a:endParaRPr>
          </a:p>
        </p:txBody>
      </p:sp>
      <p:sp>
        <p:nvSpPr>
          <p:cNvPr id="314" name="PlaceHolder 2"/>
          <p:cNvSpPr>
            <a:spLocks noGrp="1"/>
          </p:cNvSpPr>
          <p:nvPr>
            <p:ph type="body"/>
          </p:nvPr>
        </p:nvSpPr>
        <p:spPr>
          <a:xfrm>
            <a:off x="1301040" y="3828240"/>
            <a:ext cx="10515240" cy="1296720"/>
          </a:xfrm>
          <a:prstGeom prst="rect">
            <a:avLst/>
          </a:prstGeom>
          <a:noFill/>
          <a:ln w="0">
            <a:noFill/>
          </a:ln>
        </p:spPr>
        <p:txBody>
          <a:bodyPr lIns="91440" rIns="91440" tIns="45720" bIns="45720" anchor="t">
            <a:noAutofit/>
          </a:bodyPr>
          <a:p>
            <a:pPr marL="432000" indent="-324000" defTabSz="914400">
              <a:lnSpc>
                <a:spcPct val="80000"/>
              </a:lnSpc>
              <a:buClr>
                <a:srgbClr val="000000"/>
              </a:buClr>
              <a:buSzPct val="45000"/>
              <a:buFont typeface="Wingdings" charset="2"/>
              <a:buChar char=""/>
              <a:tabLst>
                <a:tab algn="l" pos="0"/>
              </a:tabLst>
            </a:pPr>
            <a:r>
              <a:rPr b="1" lang="en-US" sz="4400" strike="noStrike" u="none">
                <a:solidFill>
                  <a:srgbClr val="8a5400"/>
                </a:solidFill>
                <a:uFillTx/>
                <a:latin typeface="Open Sans"/>
              </a:rPr>
              <a:t>Click to edit Master text styles</a:t>
            </a:r>
            <a:endParaRPr b="0" lang="fr-FR" sz="4400" strike="noStrike" u="none">
              <a:solidFill>
                <a:schemeClr val="dk1"/>
              </a:solidFill>
              <a:uFillTx/>
              <a:latin typeface="Open Sans"/>
            </a:endParaRPr>
          </a:p>
        </p:txBody>
      </p:sp>
      <p:sp>
        <p:nvSpPr>
          <p:cNvPr id="315" name="PlaceHolder 3"/>
          <p:cNvSpPr>
            <a:spLocks noGrp="1"/>
          </p:cNvSpPr>
          <p:nvPr>
            <p:ph type="ftr" idx="39"/>
          </p:nvPr>
        </p:nvSpPr>
        <p:spPr>
          <a:xfrm>
            <a:off x="7381080" y="6318360"/>
            <a:ext cx="41144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700" strike="noStrike" u="none">
                <a:solidFill>
                  <a:schemeClr val="dk1">
                    <a:tint val="82000"/>
                  </a:schemeClr>
                </a:solidFill>
                <a:uFillTx/>
                <a:latin typeface="Open Sans"/>
              </a:defRPr>
            </a:lvl1pPr>
          </a:lstStyle>
          <a:p>
            <a:pPr indent="0" algn="r" defTabSz="914400">
              <a:lnSpc>
                <a:spcPct val="100000"/>
              </a:lnSpc>
              <a:buNone/>
            </a:pPr>
            <a:r>
              <a:rPr b="0" lang="fr-FR" sz="700" strike="noStrike" u="none">
                <a:solidFill>
                  <a:schemeClr val="dk1">
                    <a:tint val="82000"/>
                  </a:schemeClr>
                </a:solidFill>
                <a:uFillTx/>
                <a:latin typeface="Open Sans"/>
              </a:rPr>
              <a:t>&lt;pied de page&gt;</a:t>
            </a:r>
            <a:endParaRPr b="0" lang="es-ES" sz="700" strike="noStrike" u="none">
              <a:solidFill>
                <a:srgbClr val="000000"/>
              </a:solidFill>
              <a:uFillTx/>
              <a:latin typeface="Times New Roman"/>
            </a:endParaRPr>
          </a:p>
        </p:txBody>
      </p:sp>
      <p:sp>
        <p:nvSpPr>
          <p:cNvPr id="316" name="PlaceHolder 4"/>
          <p:cNvSpPr>
            <a:spLocks noGrp="1"/>
          </p:cNvSpPr>
          <p:nvPr>
            <p:ph type="sldNum" idx="40"/>
          </p:nvPr>
        </p:nvSpPr>
        <p:spPr>
          <a:xfrm>
            <a:off x="11506320" y="6318360"/>
            <a:ext cx="384120" cy="364680"/>
          </a:xfrm>
          <a:prstGeom prst="rect">
            <a:avLst/>
          </a:prstGeom>
          <a:noFill/>
          <a:ln w="0">
            <a:noFill/>
          </a:ln>
        </p:spPr>
        <p:txBody>
          <a:bodyPr lIns="91440" rIns="91440" tIns="45720" bIns="45720" anchor="ctr">
            <a:noAutofit/>
          </a:bodyPr>
          <a:lstStyle>
            <a:lvl1pPr indent="0" algn="r" defTabSz="914400">
              <a:lnSpc>
                <a:spcPct val="100000"/>
              </a:lnSpc>
              <a:buNone/>
              <a:defRPr b="1" lang="fr-FR" sz="900" strike="noStrike" u="none">
                <a:solidFill>
                  <a:schemeClr val="dk1">
                    <a:tint val="82000"/>
                  </a:schemeClr>
                </a:solidFill>
                <a:uFillTx/>
                <a:latin typeface="Open Sans"/>
              </a:defRPr>
            </a:lvl1pPr>
          </a:lstStyle>
          <a:p>
            <a:pPr indent="0" algn="r" defTabSz="914400">
              <a:lnSpc>
                <a:spcPct val="100000"/>
              </a:lnSpc>
              <a:buNone/>
            </a:pPr>
            <a:fld id="{807A5131-5D31-4E7F-944A-110DE8DA6A5F}" type="slidenum">
              <a:rPr b="1" lang="fr-FR" sz="900" strike="noStrike" u="none">
                <a:solidFill>
                  <a:schemeClr val="dk1">
                    <a:tint val="82000"/>
                  </a:schemeClr>
                </a:solidFill>
                <a:uFillTx/>
                <a:latin typeface="Open Sans"/>
              </a:rPr>
              <a:t>&lt;numéro&gt;</a:t>
            </a:fld>
            <a:endParaRPr b="0" lang="es-ES" sz="900" strike="noStrike" u="none">
              <a:solidFill>
                <a:srgbClr val="000000"/>
              </a:solidFill>
              <a:uFillTx/>
              <a:latin typeface="Times New Roman"/>
            </a:endParaRPr>
          </a:p>
        </p:txBody>
      </p:sp>
      <p:sp>
        <p:nvSpPr>
          <p:cNvPr id="317" name="PlaceHolder 5"/>
          <p:cNvSpPr>
            <a:spLocks noGrp="1"/>
          </p:cNvSpPr>
          <p:nvPr>
            <p:ph type="body"/>
          </p:nvPr>
        </p:nvSpPr>
        <p:spPr>
          <a:xfrm>
            <a:off x="1360440" y="5138280"/>
            <a:ext cx="7159320" cy="4680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400" strike="noStrike" u="none">
                <a:solidFill>
                  <a:srgbClr val="d79600"/>
                </a:solidFill>
                <a:uFillTx/>
                <a:latin typeface="Open Sans SemiBold"/>
                <a:ea typeface="Open Sans SemiBold"/>
              </a:rPr>
              <a:t>Click to edit Master text styles</a:t>
            </a:r>
            <a:endParaRPr b="0" lang="fr-FR" sz="2400" strike="noStrike" u="none">
              <a:solidFill>
                <a:schemeClr val="dk1"/>
              </a:solidFill>
              <a:uFillTx/>
              <a:latin typeface="Open Sans"/>
            </a:endParaRPr>
          </a:p>
        </p:txBody>
      </p:sp>
      <p:pic>
        <p:nvPicPr>
          <p:cNvPr id="318" name="" descr=""/>
          <p:cNvPicPr/>
          <p:nvPr/>
        </p:nvPicPr>
        <p:blipFill>
          <a:blip r:embed="rId2"/>
          <a:stretch/>
        </p:blipFill>
        <p:spPr>
          <a:xfrm>
            <a:off x="554400" y="6346800"/>
            <a:ext cx="806400" cy="20160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705" r:id="rId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6.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0.xml"/>
</Relationships>
</file>

<file path=ppt/slides/_rels/slide4.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22.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3.xml"/>
</Relationships>
</file>

<file path=ppt/slides/_rels/slide6.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slideLayout" Target="../slideLayouts/slideLayout23.xml"/><Relationship Id="rId4"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23.xml"/>
</Relationships>
</file>

<file path=ppt/slides/_rels/slide9.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png"/><Relationship Id="rId3" Type="http://schemas.openxmlformats.org/officeDocument/2006/relationships/slideLayout" Target="../slideLayouts/slideLayout24.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32.xml"/>
</Relationships>
</file>

<file path=ppt/slides/_rels/slide11.xml.rels><?xml version="1.0" encoding="UTF-8"?>
<Relationships xmlns="http://schemas.openxmlformats.org/package/2006/relationships"><Relationship Id="rId1" Type="http://schemas.openxmlformats.org/officeDocument/2006/relationships/hyperlink" Target="https://www.senat.fr/dossier-legislatif/pjl24-544.html" TargetMode="External"/><Relationship Id="rId2" Type="http://schemas.openxmlformats.org/officeDocument/2006/relationships/image" Target="../media/image15.png"/><Relationship Id="rId3" Type="http://schemas.openxmlformats.org/officeDocument/2006/relationships/slideLayout" Target="../slideLayouts/slideLayout2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23.xml"/>
</Relationships>
</file>

<file path=ppt/slides/_rels/slide13.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jpeg"/><Relationship Id="rId3" Type="http://schemas.openxmlformats.org/officeDocument/2006/relationships/slideLayout" Target="../slideLayouts/slideLayout23.xml"/>
</Relationships>
</file>

<file path=ppt/slides/_rels/slide14.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2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33.xml"/>
</Relationships>
</file>

<file path=ppt/slides/_rels/slide16.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slideLayout" Target="../slideLayouts/slideLayout23.xml"/>
</Relationships>
</file>

<file path=ppt/slides/_rels/slide17.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slideLayout" Target="../slideLayouts/slideLayout23.xml"/>
</Relationships>
</file>

<file path=ppt/slides/_rels/slide18.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slideLayout" Target="../slideLayouts/slideLayout23.xml"/><Relationship Id="rId6"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29.emf"/><Relationship Id="rId2" Type="http://schemas.openxmlformats.org/officeDocument/2006/relationships/slideLayout" Target="../slideLayouts/slideLayout23.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slideLayout" Target="../slideLayouts/slideLayout23.xml"/><Relationship Id="rId5"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22.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25.xml"/>
</Relationships>
</file>

<file path=ppt/slides/_rels/slide23.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25.xml"/><Relationship Id="rId3"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25.xml"/>
</Relationships>
</file>

<file path=ppt/slides/_rels/slide25.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slideLayout" Target="../slideLayouts/slideLayout2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2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3.xml"/>
</Relationships>
</file>

<file path=ppt/slides/_rels/slide28.xml.rels><?xml version="1.0" encoding="UTF-8"?>
<Relationships xmlns="http://schemas.openxmlformats.org/package/2006/relationships"><Relationship Id="rId1" Type="http://schemas.openxmlformats.org/officeDocument/2006/relationships/hyperlink" Target="https://www.insee.fr/fr/statistiques/8560541" TargetMode="External"/><Relationship Id="rId2" Type="http://schemas.openxmlformats.org/officeDocument/2006/relationships/hyperlink" Target="https://www.insee.fr/fr/statistiques/4628193" TargetMode="External"/><Relationship Id="rId3" Type="http://schemas.openxmlformats.org/officeDocument/2006/relationships/hyperlink" Target="https://www.insee.fr/fr/statistiques/3284395" TargetMode="External"/><Relationship Id="rId4" Type="http://schemas.openxmlformats.org/officeDocument/2006/relationships/hyperlink" Target="https://www.insee.fr/fr/statistiques/4202864" TargetMode="External"/><Relationship Id="rId5" Type="http://schemas.openxmlformats.org/officeDocument/2006/relationships/hyperlink" Target="https://www.insee.fr/fr/statistiques/8542864" TargetMode="External"/><Relationship Id="rId6" Type="http://schemas.openxmlformats.org/officeDocument/2006/relationships/hyperlink" Target="https://www.insee.fr/fr/statistiques/5762720" TargetMode="External"/><Relationship Id="rId7" Type="http://schemas.openxmlformats.org/officeDocument/2006/relationships/hyperlink" Target="https://www.insee.fr/fr/statistiques/5763061" TargetMode="External"/><Relationship Id="rId8" Type="http://schemas.openxmlformats.org/officeDocument/2006/relationships/hyperlink" Target="https://www.insee.fr/fr/statistiques/5409598" TargetMode="External"/><Relationship Id="rId9" Type="http://schemas.openxmlformats.org/officeDocument/2006/relationships/hyperlink" Target="https://www.insee.fr/fr/statistiques/8586371" TargetMode="External"/><Relationship Id="rId10" Type="http://schemas.openxmlformats.org/officeDocument/2006/relationships/hyperlink" Target="https://www.cerom-outremer.fr/IMG/pdf/cerom_10_ans_de_departementalisation_pib.pdf" TargetMode="External"/><Relationship Id="rId11" Type="http://schemas.openxmlformats.org/officeDocument/2006/relationships/hyperlink" Target="https://www.insee.fr/fr/statistiques/8294085" TargetMode="External"/><Relationship Id="rId12" Type="http://schemas.openxmlformats.org/officeDocument/2006/relationships/slideLayout" Target="../slideLayouts/slideLayout30.xml"/><Relationship Id="rId13"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5" name="PlaceHolder 1"/>
          <p:cNvSpPr>
            <a:spLocks noGrp="1"/>
          </p:cNvSpPr>
          <p:nvPr>
            <p:ph type="title"/>
          </p:nvPr>
        </p:nvSpPr>
        <p:spPr>
          <a:xfrm>
            <a:off x="1132560" y="1908000"/>
            <a:ext cx="4627440" cy="792000"/>
          </a:xfrm>
          <a:prstGeom prst="rect">
            <a:avLst/>
          </a:prstGeom>
          <a:noFill/>
          <a:ln w="0">
            <a:noFill/>
          </a:ln>
        </p:spPr>
        <p:txBody>
          <a:bodyPr lIns="0" rIns="0" tIns="0" bIns="0" anchor="ctr">
            <a:noAutofit/>
          </a:bodyPr>
          <a:p>
            <a:pPr indent="0">
              <a:buNone/>
            </a:pPr>
            <a:r>
              <a:rPr b="1" lang="fr-FR" sz="2600" strike="noStrike" u="none">
                <a:solidFill>
                  <a:schemeClr val="dk1"/>
                </a:solidFill>
                <a:uFillTx/>
                <a:latin typeface="Open Sans"/>
              </a:rPr>
              <a:t>Panorama de Mayotte</a:t>
            </a:r>
            <a:endParaRPr b="0" lang="fr-FR" sz="2600" strike="noStrike" u="none">
              <a:solidFill>
                <a:schemeClr val="dk1"/>
              </a:solidFill>
              <a:uFillTx/>
              <a:latin typeface="Open Sans"/>
            </a:endParaRPr>
          </a:p>
        </p:txBody>
      </p:sp>
      <p:sp>
        <p:nvSpPr>
          <p:cNvPr id="326" name="Subtitle 6"/>
          <p:cNvSpPr txBox="1"/>
          <p:nvPr/>
        </p:nvSpPr>
        <p:spPr>
          <a:xfrm>
            <a:off x="818280" y="2520000"/>
            <a:ext cx="5841720" cy="721800"/>
          </a:xfrm>
          <a:prstGeom prst="rect">
            <a:avLst/>
          </a:prstGeom>
          <a:noFill/>
          <a:ln w="0">
            <a:noFill/>
          </a:ln>
        </p:spPr>
        <p:txBody>
          <a:bodyPr anchor="t">
            <a:noAutofit/>
          </a:bodyPr>
          <a:p>
            <a:pPr algn="ctr" defTabSz="914400">
              <a:lnSpc>
                <a:spcPct val="90000"/>
              </a:lnSpc>
              <a:spcBef>
                <a:spcPts val="1001"/>
              </a:spcBef>
              <a:tabLst>
                <a:tab algn="l" pos="0"/>
              </a:tabLst>
            </a:pPr>
            <a:r>
              <a:rPr b="0" lang="fr-FR" sz="2400" strike="noStrike" u="none">
                <a:solidFill>
                  <a:schemeClr val="lt2"/>
                </a:solidFill>
                <a:uFillTx/>
                <a:latin typeface="Open Sans SemiBold"/>
                <a:ea typeface="Open Sans SemiBold"/>
              </a:rPr>
              <a:t>Synthèse économique et sociale</a:t>
            </a:r>
            <a:endParaRPr b="0" lang="es-ES" sz="2400" strike="noStrike" u="none">
              <a:solidFill>
                <a:srgbClr val="000000"/>
              </a:solidFill>
              <a:uFillTx/>
              <a:latin typeface="Arial"/>
            </a:endParaRPr>
          </a:p>
        </p:txBody>
      </p:sp>
      <p:sp>
        <p:nvSpPr>
          <p:cNvPr id="327" name="Date Placeholder 7"/>
          <p:cNvSpPr txBox="1"/>
          <p:nvPr/>
        </p:nvSpPr>
        <p:spPr>
          <a:xfrm>
            <a:off x="497160" y="4855320"/>
            <a:ext cx="4902840" cy="364680"/>
          </a:xfrm>
          <a:prstGeom prst="rect">
            <a:avLst/>
          </a:prstGeom>
          <a:noFill/>
          <a:ln w="0">
            <a:noFill/>
          </a:ln>
        </p:spPr>
        <p:txBody>
          <a:bodyPr anchor="ctr">
            <a:noAutofit/>
          </a:bodyPr>
          <a:p>
            <a:pPr defTabSz="914400">
              <a:lnSpc>
                <a:spcPct val="100000"/>
              </a:lnSpc>
            </a:pPr>
            <a:r>
              <a:rPr b="1" lang="fr-FR" sz="1200" strike="noStrike" u="none">
                <a:solidFill>
                  <a:schemeClr val="lt2">
                    <a:tint val="82000"/>
                  </a:schemeClr>
                </a:solidFill>
                <a:uFillTx/>
                <a:latin typeface="Open Sans Medium"/>
                <a:ea typeface="Open Sans Medium"/>
              </a:rPr>
              <a:t>15/10/2025- Conférence Centre de Gestion de la Fonction Publique Territoriale de Mayotte</a:t>
            </a:r>
            <a:endParaRPr b="0" lang="es-ES" sz="1200" strike="noStrike" u="none">
              <a:solidFill>
                <a:srgbClr val="000000"/>
              </a:solidFill>
              <a:uFillTx/>
              <a:latin typeface="Times New Roman"/>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PlaceHolder 1"/>
          <p:cNvSpPr>
            <a:spLocks noGrp="1"/>
          </p:cNvSpPr>
          <p:nvPr>
            <p:ph type="title"/>
          </p:nvPr>
        </p:nvSpPr>
        <p:spPr>
          <a:xfrm>
            <a:off x="475200" y="466560"/>
            <a:ext cx="10515240" cy="677880"/>
          </a:xfrm>
          <a:prstGeom prst="rect">
            <a:avLst/>
          </a:prstGeom>
          <a:noFill/>
          <a:ln w="0">
            <a:noFill/>
          </a:ln>
        </p:spPr>
        <p:txBody>
          <a:bodyPr lIns="91440" rIns="91440" tIns="45720" bIns="45720" anchor="t">
            <a:noAutofit/>
          </a:bodyPr>
          <a:p>
            <a:pPr indent="0" defTabSz="914400">
              <a:lnSpc>
                <a:spcPct val="90000"/>
              </a:lnSpc>
              <a:buNone/>
            </a:pPr>
            <a:r>
              <a:rPr b="1" lang="fr-FR" sz="4400" strike="noStrike" u="none">
                <a:solidFill>
                  <a:schemeClr val="dk1"/>
                </a:solidFill>
                <a:uFillTx/>
                <a:latin typeface="Open Sans"/>
              </a:rPr>
              <a:t>Sommaire</a:t>
            </a:r>
            <a:endParaRPr b="0" lang="fr-FR" sz="4400" strike="noStrike" u="none">
              <a:solidFill>
                <a:schemeClr val="dk1"/>
              </a:solidFill>
              <a:uFillTx/>
              <a:latin typeface="Open Sans"/>
            </a:endParaRPr>
          </a:p>
        </p:txBody>
      </p:sp>
      <p:sp>
        <p:nvSpPr>
          <p:cNvPr id="329" name="Freeform: Shape 5"/>
          <p:cNvSpPr/>
          <p:nvPr/>
        </p:nvSpPr>
        <p:spPr>
          <a:xfrm>
            <a:off x="2949840" y="2643480"/>
            <a:ext cx="388080" cy="689760"/>
          </a:xfrm>
          <a:custGeom>
            <a:avLst/>
            <a:gdLst>
              <a:gd name="textAreaLeft" fmla="*/ 0 w 388080"/>
              <a:gd name="textAreaRight" fmla="*/ 388440 w 388080"/>
              <a:gd name="textAreaTop" fmla="*/ 0 h 689760"/>
              <a:gd name="textAreaBottom" fmla="*/ 690120 h 689760"/>
            </a:gdLst>
            <a:ahLst/>
            <a:rect l="textAreaLeft" t="textAreaTop" r="textAreaRight" b="textAreaBottom"/>
            <a:pathLst>
              <a:path w="388600" h="690230">
                <a:moveTo>
                  <a:pt x="0" y="690231"/>
                </a:moveTo>
                <a:lnTo>
                  <a:pt x="28905" y="690231"/>
                </a:lnTo>
                <a:lnTo>
                  <a:pt x="388600" y="293753"/>
                </a:lnTo>
                <a:lnTo>
                  <a:pt x="388600" y="0"/>
                </a:lnTo>
                <a:lnTo>
                  <a:pt x="0" y="0"/>
                </a:lnTo>
                <a:lnTo>
                  <a:pt x="0" y="690231"/>
                </a:lnTo>
                <a:close/>
              </a:path>
            </a:pathLst>
          </a:custGeom>
          <a:solidFill>
            <a:srgbClr val="7d2294"/>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330" name="Freeform: Shape 6"/>
          <p:cNvSpPr/>
          <p:nvPr/>
        </p:nvSpPr>
        <p:spPr>
          <a:xfrm>
            <a:off x="5155920" y="2622240"/>
            <a:ext cx="388080" cy="689760"/>
          </a:xfrm>
          <a:custGeom>
            <a:avLst/>
            <a:gdLst>
              <a:gd name="textAreaLeft" fmla="*/ 0 w 388080"/>
              <a:gd name="textAreaRight" fmla="*/ 388440 w 388080"/>
              <a:gd name="textAreaTop" fmla="*/ 0 h 689760"/>
              <a:gd name="textAreaBottom" fmla="*/ 690120 h 689760"/>
            </a:gdLst>
            <a:ahLst/>
            <a:rect l="textAreaLeft" t="textAreaTop" r="textAreaRight" b="textAreaBottom"/>
            <a:pathLst>
              <a:path w="388600" h="690230">
                <a:moveTo>
                  <a:pt x="0" y="690231"/>
                </a:moveTo>
                <a:lnTo>
                  <a:pt x="28905" y="690231"/>
                </a:lnTo>
                <a:lnTo>
                  <a:pt x="388600" y="293753"/>
                </a:lnTo>
                <a:lnTo>
                  <a:pt x="388600" y="0"/>
                </a:lnTo>
                <a:lnTo>
                  <a:pt x="0" y="0"/>
                </a:lnTo>
                <a:lnTo>
                  <a:pt x="0" y="690231"/>
                </a:lnTo>
                <a:close/>
              </a:path>
            </a:pathLst>
          </a:custGeom>
          <a:solidFill>
            <a:srgbClr val="d79600"/>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sp>
        <p:nvSpPr>
          <p:cNvPr id="331" name="Freeform: Shape 7"/>
          <p:cNvSpPr/>
          <p:nvPr/>
        </p:nvSpPr>
        <p:spPr>
          <a:xfrm>
            <a:off x="7622640" y="2643480"/>
            <a:ext cx="388080" cy="689760"/>
          </a:xfrm>
          <a:custGeom>
            <a:avLst/>
            <a:gdLst>
              <a:gd name="textAreaLeft" fmla="*/ 0 w 388080"/>
              <a:gd name="textAreaRight" fmla="*/ 388440 w 388080"/>
              <a:gd name="textAreaTop" fmla="*/ 0 h 689760"/>
              <a:gd name="textAreaBottom" fmla="*/ 690120 h 689760"/>
            </a:gdLst>
            <a:ahLst/>
            <a:rect l="textAreaLeft" t="textAreaTop" r="textAreaRight" b="textAreaBottom"/>
            <a:pathLst>
              <a:path w="388599" h="690230">
                <a:moveTo>
                  <a:pt x="0" y="690231"/>
                </a:moveTo>
                <a:lnTo>
                  <a:pt x="28905" y="690231"/>
                </a:lnTo>
                <a:lnTo>
                  <a:pt x="388600" y="293753"/>
                </a:lnTo>
                <a:lnTo>
                  <a:pt x="388600" y="0"/>
                </a:lnTo>
                <a:lnTo>
                  <a:pt x="0" y="0"/>
                </a:lnTo>
                <a:lnTo>
                  <a:pt x="0" y="690231"/>
                </a:lnTo>
                <a:close/>
              </a:path>
            </a:pathLst>
          </a:custGeom>
          <a:solidFill>
            <a:srgbClr val="08bab7"/>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nvGrpSpPr>
          <p:cNvPr id="332" name="Group 5"/>
          <p:cNvGrpSpPr/>
          <p:nvPr/>
        </p:nvGrpSpPr>
        <p:grpSpPr>
          <a:xfrm>
            <a:off x="504000" y="2678760"/>
            <a:ext cx="2196000" cy="2144160"/>
            <a:chOff x="504000" y="2678760"/>
            <a:chExt cx="2196000" cy="2144160"/>
          </a:xfrm>
        </p:grpSpPr>
        <p:sp>
          <p:nvSpPr>
            <p:cNvPr id="333" name="TextBox 9"/>
            <p:cNvSpPr/>
            <p:nvPr/>
          </p:nvSpPr>
          <p:spPr>
            <a:xfrm>
              <a:off x="927720" y="2678760"/>
              <a:ext cx="767160" cy="8218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fr-FR" sz="4800" strike="noStrike" u="none">
                  <a:solidFill>
                    <a:schemeClr val="dk1"/>
                  </a:solidFill>
                  <a:uFillTx/>
                  <a:latin typeface="Open Sans"/>
                </a:rPr>
                <a:t>1</a:t>
              </a:r>
              <a:endParaRPr b="0" lang="es-ES" sz="4800" strike="noStrike" u="none">
                <a:solidFill>
                  <a:srgbClr val="000000"/>
                </a:solidFill>
                <a:uFillTx/>
                <a:latin typeface="Arial"/>
              </a:endParaRPr>
            </a:p>
          </p:txBody>
        </p:sp>
        <p:sp>
          <p:nvSpPr>
            <p:cNvPr id="334" name="TextBox 10"/>
            <p:cNvSpPr/>
            <p:nvPr/>
          </p:nvSpPr>
          <p:spPr>
            <a:xfrm>
              <a:off x="504000" y="3306240"/>
              <a:ext cx="2196000" cy="15166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spcBef>
                  <a:spcPts val="1151"/>
                </a:spcBef>
              </a:pPr>
              <a:endParaRPr b="0" lang="es-ES" sz="2100" strike="noStrike" u="none">
                <a:solidFill>
                  <a:srgbClr val="000000"/>
                </a:solidFill>
                <a:uFillTx/>
                <a:latin typeface="Arial"/>
              </a:endParaRPr>
            </a:p>
            <a:p>
              <a:pPr defTabSz="914400">
                <a:lnSpc>
                  <a:spcPct val="100000"/>
                </a:lnSpc>
                <a:spcBef>
                  <a:spcPts val="1151"/>
                </a:spcBef>
              </a:pPr>
              <a:r>
                <a:rPr b="1" lang="fr-FR" sz="2100" strike="noStrike" u="none">
                  <a:solidFill>
                    <a:schemeClr val="dk1"/>
                  </a:solidFill>
                  <a:uFillTx/>
                  <a:latin typeface="Open Sans"/>
                </a:rPr>
                <a:t>Une démographie exceptionnelle</a:t>
              </a:r>
              <a:endParaRPr b="0" lang="es-ES" sz="2100" strike="noStrike" u="none">
                <a:solidFill>
                  <a:srgbClr val="000000"/>
                </a:solidFill>
                <a:uFillTx/>
                <a:latin typeface="Arial"/>
              </a:endParaRPr>
            </a:p>
          </p:txBody>
        </p:sp>
      </p:grpSp>
      <p:grpSp>
        <p:nvGrpSpPr>
          <p:cNvPr id="335" name="Group 7"/>
          <p:cNvGrpSpPr/>
          <p:nvPr/>
        </p:nvGrpSpPr>
        <p:grpSpPr>
          <a:xfrm>
            <a:off x="5049000" y="2703600"/>
            <a:ext cx="2079000" cy="2012400"/>
            <a:chOff x="5049000" y="2703600"/>
            <a:chExt cx="2079000" cy="2012400"/>
          </a:xfrm>
        </p:grpSpPr>
        <p:sp>
          <p:nvSpPr>
            <p:cNvPr id="336" name="TextBox 13"/>
            <p:cNvSpPr/>
            <p:nvPr/>
          </p:nvSpPr>
          <p:spPr>
            <a:xfrm>
              <a:off x="5450040" y="2703600"/>
              <a:ext cx="726120" cy="8218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fr-FR" sz="4800" strike="noStrike" u="none">
                  <a:solidFill>
                    <a:schemeClr val="dk1"/>
                  </a:solidFill>
                  <a:uFillTx/>
                  <a:latin typeface="Open Sans"/>
                </a:rPr>
                <a:t> </a:t>
              </a:r>
              <a:r>
                <a:rPr b="1" lang="fr-FR" sz="4800" strike="noStrike" u="none">
                  <a:solidFill>
                    <a:schemeClr val="dk1"/>
                  </a:solidFill>
                  <a:uFillTx/>
                  <a:latin typeface="Open Sans"/>
                </a:rPr>
                <a:t>3</a:t>
              </a:r>
              <a:endParaRPr b="0" lang="es-ES" sz="4800" strike="noStrike" u="none">
                <a:solidFill>
                  <a:srgbClr val="000000"/>
                </a:solidFill>
                <a:uFillTx/>
                <a:latin typeface="Arial"/>
              </a:endParaRPr>
            </a:p>
          </p:txBody>
        </p:sp>
        <p:sp>
          <p:nvSpPr>
            <p:cNvPr id="337" name="TextBox 14"/>
            <p:cNvSpPr/>
            <p:nvPr/>
          </p:nvSpPr>
          <p:spPr>
            <a:xfrm>
              <a:off x="5049000" y="3259800"/>
              <a:ext cx="2079000" cy="14562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spcBef>
                  <a:spcPts val="1151"/>
                </a:spcBef>
              </a:pPr>
              <a:endParaRPr b="0" lang="es-ES" sz="2000" strike="noStrike" u="none">
                <a:solidFill>
                  <a:srgbClr val="000000"/>
                </a:solidFill>
                <a:uFillTx/>
                <a:latin typeface="Arial"/>
              </a:endParaRPr>
            </a:p>
            <a:p>
              <a:pPr defTabSz="914400">
                <a:lnSpc>
                  <a:spcPct val="100000"/>
                </a:lnSpc>
                <a:spcBef>
                  <a:spcPts val="1151"/>
                </a:spcBef>
              </a:pPr>
              <a:r>
                <a:rPr b="1" lang="fr-FR" sz="2000" strike="noStrike" u="none">
                  <a:solidFill>
                    <a:schemeClr val="dk1"/>
                  </a:solidFill>
                  <a:uFillTx/>
                  <a:latin typeface="Open Sans"/>
                </a:rPr>
                <a:t>Des conditions de vie difficiles à Mayotte</a:t>
              </a:r>
              <a:endParaRPr b="0" lang="es-ES" sz="2000" strike="noStrike" u="none">
                <a:solidFill>
                  <a:srgbClr val="000000"/>
                </a:solidFill>
                <a:uFillTx/>
                <a:latin typeface="Arial"/>
              </a:endParaRPr>
            </a:p>
          </p:txBody>
        </p:sp>
      </p:grpSp>
      <p:grpSp>
        <p:nvGrpSpPr>
          <p:cNvPr id="338" name="Group 8"/>
          <p:cNvGrpSpPr/>
          <p:nvPr/>
        </p:nvGrpSpPr>
        <p:grpSpPr>
          <a:xfrm>
            <a:off x="7624440" y="2889000"/>
            <a:ext cx="2213280" cy="1813320"/>
            <a:chOff x="7624440" y="2889000"/>
            <a:chExt cx="2213280" cy="1813320"/>
          </a:xfrm>
        </p:grpSpPr>
        <p:sp>
          <p:nvSpPr>
            <p:cNvPr id="339" name="TextBox 15"/>
            <p:cNvSpPr/>
            <p:nvPr/>
          </p:nvSpPr>
          <p:spPr>
            <a:xfrm>
              <a:off x="8051400" y="2889000"/>
              <a:ext cx="773280" cy="8218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fr-FR" sz="4800" strike="noStrike" u="none">
                  <a:solidFill>
                    <a:schemeClr val="dk1"/>
                  </a:solidFill>
                  <a:uFillTx/>
                  <a:latin typeface="Open Sans"/>
                </a:rPr>
                <a:t>4</a:t>
              </a:r>
              <a:endParaRPr b="0" lang="es-ES" sz="4800" strike="noStrike" u="none">
                <a:solidFill>
                  <a:srgbClr val="000000"/>
                </a:solidFill>
                <a:uFillTx/>
                <a:latin typeface="Arial"/>
              </a:endParaRPr>
            </a:p>
          </p:txBody>
        </p:sp>
        <p:sp>
          <p:nvSpPr>
            <p:cNvPr id="340" name="TextBox 16"/>
            <p:cNvSpPr/>
            <p:nvPr/>
          </p:nvSpPr>
          <p:spPr>
            <a:xfrm>
              <a:off x="7624440" y="3697200"/>
              <a:ext cx="2213280" cy="1005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spcBef>
                  <a:spcPts val="1151"/>
                </a:spcBef>
              </a:pPr>
              <a:r>
                <a:rPr b="1" lang="fr-FR" sz="2000" strike="noStrike" u="none">
                  <a:solidFill>
                    <a:schemeClr val="dk1"/>
                  </a:solidFill>
                  <a:uFillTx/>
                  <a:latin typeface="Open Sans"/>
                </a:rPr>
                <a:t>Économie, emploi et place  du public</a:t>
              </a:r>
              <a:endParaRPr b="0" lang="es-ES" sz="2000" strike="noStrike" u="none">
                <a:solidFill>
                  <a:srgbClr val="000000"/>
                </a:solidFill>
                <a:uFillTx/>
                <a:latin typeface="Arial"/>
              </a:endParaRPr>
            </a:p>
          </p:txBody>
        </p:sp>
      </p:grpSp>
      <p:sp>
        <p:nvSpPr>
          <p:cNvPr id="341" name="Freeform: Shape 1"/>
          <p:cNvSpPr/>
          <p:nvPr/>
        </p:nvSpPr>
        <p:spPr>
          <a:xfrm>
            <a:off x="540000" y="2678760"/>
            <a:ext cx="388080" cy="689760"/>
          </a:xfrm>
          <a:custGeom>
            <a:avLst/>
            <a:gdLst>
              <a:gd name="textAreaLeft" fmla="*/ 0 w 388080"/>
              <a:gd name="textAreaRight" fmla="*/ 388440 w 388080"/>
              <a:gd name="textAreaTop" fmla="*/ 0 h 689760"/>
              <a:gd name="textAreaBottom" fmla="*/ 690120 h 689760"/>
            </a:gdLst>
            <a:ahLst/>
            <a:rect l="textAreaLeft" t="textAreaTop" r="textAreaRight" b="textAreaBottom"/>
            <a:pathLst>
              <a:path w="388600" h="690230">
                <a:moveTo>
                  <a:pt x="0" y="690231"/>
                </a:moveTo>
                <a:lnTo>
                  <a:pt x="28905" y="690231"/>
                </a:lnTo>
                <a:lnTo>
                  <a:pt x="388600" y="293753"/>
                </a:lnTo>
                <a:lnTo>
                  <a:pt x="388600" y="0"/>
                </a:lnTo>
                <a:lnTo>
                  <a:pt x="0" y="0"/>
                </a:lnTo>
                <a:lnTo>
                  <a:pt x="0" y="690231"/>
                </a:lnTo>
                <a:close/>
              </a:path>
            </a:pathLst>
          </a:custGeom>
          <a:solidFill>
            <a:srgbClr val="2a6099"/>
          </a:solidFill>
          <a:ln w="6480">
            <a:noFill/>
          </a:ln>
        </p:spPr>
        <p:style>
          <a:lnRef idx="0"/>
          <a:fillRef idx="0"/>
          <a:effectRef idx="0"/>
          <a:fontRef idx="minor"/>
        </p:style>
        <p:txBody>
          <a:bodyPr lIns="90000" rIns="90000" tIns="45000" bIns="45000" anchor="ctr">
            <a:noAutofit/>
          </a:bodyPr>
          <a:p>
            <a:endParaRPr b="0" lang="fr-FR" sz="1800" strike="noStrike" u="none">
              <a:solidFill>
                <a:schemeClr val="dk1"/>
              </a:solidFill>
              <a:uFillTx/>
              <a:latin typeface="Open Sans"/>
            </a:endParaRPr>
          </a:p>
        </p:txBody>
      </p:sp>
      <p:grpSp>
        <p:nvGrpSpPr>
          <p:cNvPr id="342" name="Group 1"/>
          <p:cNvGrpSpPr/>
          <p:nvPr/>
        </p:nvGrpSpPr>
        <p:grpSpPr>
          <a:xfrm>
            <a:off x="2695320" y="3708000"/>
            <a:ext cx="2353680" cy="2268000"/>
            <a:chOff x="2695320" y="3708000"/>
            <a:chExt cx="2353680" cy="2268000"/>
          </a:xfrm>
        </p:grpSpPr>
        <p:sp>
          <p:nvSpPr>
            <p:cNvPr id="343" name="TextBox 1"/>
            <p:cNvSpPr/>
            <p:nvPr/>
          </p:nvSpPr>
          <p:spPr>
            <a:xfrm>
              <a:off x="3128760" y="4320000"/>
              <a:ext cx="326160" cy="765000"/>
            </a:xfrm>
            <a:prstGeom prst="rect">
              <a:avLst/>
            </a:prstGeom>
            <a:noFill/>
            <a:ln w="0">
              <a:noFill/>
            </a:ln>
          </p:spPr>
          <p:style>
            <a:lnRef idx="0"/>
            <a:fillRef idx="0"/>
            <a:effectRef idx="0"/>
            <a:fontRef idx="minor"/>
          </p:style>
          <p:txBody>
            <a:bodyPr lIns="90000" rIns="90000" tIns="45000" bIns="45000" anchor="t">
              <a:spAutoFit/>
            </a:bodyPr>
            <a:p>
              <a:endParaRPr b="0" lang="es-ES" sz="1800" strike="noStrike" u="none">
                <a:solidFill>
                  <a:srgbClr val="000000"/>
                </a:solidFill>
                <a:uFillTx/>
                <a:latin typeface="Arial"/>
              </a:endParaRPr>
            </a:p>
          </p:txBody>
        </p:sp>
        <p:sp>
          <p:nvSpPr>
            <p:cNvPr id="344" name="TextBox 2"/>
            <p:cNvSpPr/>
            <p:nvPr/>
          </p:nvSpPr>
          <p:spPr>
            <a:xfrm>
              <a:off x="2838960" y="4856040"/>
              <a:ext cx="933120" cy="1119960"/>
            </a:xfrm>
            <a:prstGeom prst="rect">
              <a:avLst/>
            </a:prstGeom>
            <a:noFill/>
            <a:ln w="0">
              <a:noFill/>
            </a:ln>
          </p:spPr>
          <p:style>
            <a:lnRef idx="0"/>
            <a:fillRef idx="0"/>
            <a:effectRef idx="0"/>
            <a:fontRef idx="minor"/>
          </p:style>
          <p:txBody>
            <a:bodyPr lIns="90000" rIns="90000" tIns="45000" bIns="45000" anchor="t">
              <a:spAutoFit/>
            </a:bodyPr>
            <a:p>
              <a:endParaRPr b="0" lang="es-ES" sz="1800" strike="noStrike" u="none">
                <a:solidFill>
                  <a:srgbClr val="000000"/>
                </a:solidFill>
                <a:uFillTx/>
                <a:latin typeface="Arial"/>
              </a:endParaRPr>
            </a:p>
          </p:txBody>
        </p:sp>
        <p:sp>
          <p:nvSpPr>
            <p:cNvPr id="345" name=""/>
            <p:cNvSpPr txBox="1"/>
            <p:nvPr/>
          </p:nvSpPr>
          <p:spPr>
            <a:xfrm>
              <a:off x="2695320" y="3708000"/>
              <a:ext cx="2353680" cy="1474200"/>
            </a:xfrm>
            <a:prstGeom prst="rect">
              <a:avLst/>
            </a:prstGeom>
            <a:noFill/>
            <a:ln w="0">
              <a:noFill/>
            </a:ln>
          </p:spPr>
          <p:txBody>
            <a:bodyPr lIns="90000" rIns="90000" tIns="45000" bIns="45000" anchor="t">
              <a:noAutofit/>
            </a:bodyPr>
            <a:p>
              <a:r>
                <a:rPr b="1" lang="fr-FR" sz="2000" strike="noStrike" u="none">
                  <a:solidFill>
                    <a:schemeClr val="dk1"/>
                  </a:solidFill>
                  <a:uFillTx/>
                  <a:latin typeface="Open Sans"/>
                </a:rPr>
                <a:t>Un recensement</a:t>
              </a:r>
              <a:endParaRPr b="0" lang="es-ES" sz="2000" strike="noStrike" u="none">
                <a:solidFill>
                  <a:srgbClr val="000000"/>
                </a:solidFill>
                <a:uFillTx/>
                <a:latin typeface="Arial"/>
              </a:endParaRPr>
            </a:p>
            <a:p>
              <a:r>
                <a:rPr b="1" lang="fr-FR" sz="2000" strike="noStrike" u="none">
                  <a:solidFill>
                    <a:schemeClr val="dk1"/>
                  </a:solidFill>
                  <a:uFillTx/>
                  <a:latin typeface="Open Sans"/>
                </a:rPr>
                <a:t>exhaustif en 2025 </a:t>
              </a:r>
              <a:endParaRPr b="0" lang="es-ES" sz="2000" strike="noStrike" u="none">
                <a:solidFill>
                  <a:srgbClr val="000000"/>
                </a:solidFill>
                <a:uFillTx/>
                <a:latin typeface="Arial"/>
              </a:endParaRPr>
            </a:p>
            <a:p>
              <a:endParaRPr b="0" lang="es-ES" sz="2000" strike="noStrike" u="none">
                <a:solidFill>
                  <a:srgbClr val="000000"/>
                </a:solidFill>
                <a:uFillTx/>
                <a:latin typeface="Arial"/>
              </a:endParaRPr>
            </a:p>
          </p:txBody>
        </p:sp>
      </p:grpSp>
      <p:sp>
        <p:nvSpPr>
          <p:cNvPr id="346" name=""/>
          <p:cNvSpPr txBox="1"/>
          <p:nvPr/>
        </p:nvSpPr>
        <p:spPr>
          <a:xfrm>
            <a:off x="3420000" y="2700000"/>
            <a:ext cx="720000" cy="920880"/>
          </a:xfrm>
          <a:prstGeom prst="rect">
            <a:avLst/>
          </a:prstGeom>
          <a:noFill/>
          <a:ln w="0">
            <a:noFill/>
          </a:ln>
        </p:spPr>
        <p:txBody>
          <a:bodyPr lIns="90000" rIns="90000" tIns="45000" bIns="45000" anchor="t">
            <a:noAutofit/>
          </a:bodyPr>
          <a:p>
            <a:r>
              <a:rPr b="1" lang="es-ES" sz="4800" strike="noStrike" u="none">
                <a:solidFill>
                  <a:srgbClr val="000000"/>
                </a:solidFill>
                <a:uFillTx/>
                <a:latin typeface="Open Sans"/>
              </a:rPr>
              <a:t>2</a:t>
            </a:r>
            <a:endParaRPr b="0" lang="es-ES" sz="4800" strike="noStrike" u="none">
              <a:solidFill>
                <a:srgbClr val="000000"/>
              </a:solidFill>
              <a:uFillTx/>
              <a:latin typeface="Arial"/>
            </a:endParaRPr>
          </a:p>
        </p:txBody>
      </p:sp>
      <p:sp>
        <p:nvSpPr>
          <p:cNvPr id="3" name="PlaceHolder 2"/>
          <p:cNvSpPr>
            <a:spLocks noGrp="1"/>
          </p:cNvSpPr>
          <p:nvPr>
            <p:ph type="ftr" idx="25"/>
          </p:nvPr>
        </p:nvSpPr>
        <p:spPr/>
        <p:txBody>
          <a:bodyPr/>
          <a:p>
            <a:r>
              <a:t>Document confidentiel - ne pas diffuser</a:t>
            </a:r>
          </a:p>
        </p:txBody>
      </p:sp>
      <p:sp>
        <p:nvSpPr>
          <p:cNvPr id="4" name="PlaceHolder 3"/>
          <p:cNvSpPr>
            <a:spLocks noGrp="1"/>
          </p:cNvSpPr>
          <p:nvPr>
            <p:ph type="sldNum" idx="26"/>
          </p:nvPr>
        </p:nvSpPr>
        <p:spPr/>
        <p:txBody>
          <a:bodyPr/>
          <a:p>
            <a:fld id="{E671920E-DFE7-4091-AFC7-2EB47B513C2B}" type="slidenum">
              <a:t>2</a:t>
            </a:fld>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7" name="PlaceHolder 1"/>
          <p:cNvSpPr>
            <a:spLocks noGrp="1"/>
          </p:cNvSpPr>
          <p:nvPr>
            <p:ph type="title"/>
          </p:nvPr>
        </p:nvSpPr>
        <p:spPr>
          <a:xfrm>
            <a:off x="1253160" y="2184120"/>
            <a:ext cx="4323960" cy="1871640"/>
          </a:xfrm>
          <a:prstGeom prst="rect">
            <a:avLst/>
          </a:prstGeom>
          <a:noFill/>
          <a:ln w="0">
            <a:noFill/>
          </a:ln>
        </p:spPr>
        <p:txBody>
          <a:bodyPr lIns="91440" rIns="91440" tIns="45720" bIns="0" anchor="b">
            <a:noAutofit/>
          </a:bodyPr>
          <a:p>
            <a:pPr indent="0" defTabSz="914400">
              <a:lnSpc>
                <a:spcPct val="90000"/>
              </a:lnSpc>
              <a:buNone/>
            </a:pPr>
            <a:r>
              <a:rPr b="0" lang="en-US" sz="22000" strike="noStrike" u="none">
                <a:solidFill>
                  <a:schemeClr val="accent6"/>
                </a:solidFill>
                <a:uFillTx/>
                <a:latin typeface="Open Sans ExtraBold"/>
                <a:ea typeface="Open Sans ExtraBold"/>
              </a:rPr>
              <a:t>01</a:t>
            </a:r>
            <a:endParaRPr b="0" lang="fr-FR" sz="22000" strike="noStrike" u="none">
              <a:solidFill>
                <a:schemeClr val="dk1"/>
              </a:solidFill>
              <a:uFillTx/>
              <a:latin typeface="Open Sans"/>
            </a:endParaRPr>
          </a:p>
        </p:txBody>
      </p:sp>
      <p:sp>
        <p:nvSpPr>
          <p:cNvPr id="348" name="PlaceHolder 2"/>
          <p:cNvSpPr>
            <a:spLocks noGrp="1"/>
          </p:cNvSpPr>
          <p:nvPr>
            <p:ph/>
          </p:nvPr>
        </p:nvSpPr>
        <p:spPr>
          <a:xfrm>
            <a:off x="1301040" y="3828240"/>
            <a:ext cx="10515240" cy="1296720"/>
          </a:xfrm>
          <a:prstGeom prst="rect">
            <a:avLst/>
          </a:prstGeom>
          <a:noFill/>
          <a:ln w="0">
            <a:noFill/>
          </a:ln>
        </p:spPr>
        <p:txBody>
          <a:bodyPr lIns="91440" rIns="91440" tIns="45720" bIns="45720" anchor="t">
            <a:noAutofit/>
          </a:bodyPr>
          <a:p>
            <a:pPr indent="0" defTabSz="914400">
              <a:lnSpc>
                <a:spcPct val="80000"/>
              </a:lnSpc>
              <a:buNone/>
              <a:tabLst>
                <a:tab algn="l" pos="0"/>
              </a:tabLst>
            </a:pPr>
            <a:r>
              <a:rPr b="1" lang="en-US" sz="4400" strike="noStrike" u="none">
                <a:solidFill>
                  <a:schemeClr val="accent6"/>
                </a:solidFill>
                <a:uFillTx/>
                <a:latin typeface="Open Sans"/>
              </a:rPr>
              <a:t>Une démographie </a:t>
            </a:r>
            <a:endParaRPr b="0" lang="fr-FR" sz="4400" strike="noStrike" u="none">
              <a:solidFill>
                <a:schemeClr val="dk1"/>
              </a:solidFill>
              <a:uFillTx/>
              <a:latin typeface="Open Sans"/>
            </a:endParaRPr>
          </a:p>
          <a:p>
            <a:pPr indent="0" defTabSz="914400">
              <a:lnSpc>
                <a:spcPct val="80000"/>
              </a:lnSpc>
              <a:buNone/>
              <a:tabLst>
                <a:tab algn="l" pos="0"/>
              </a:tabLst>
            </a:pPr>
            <a:r>
              <a:rPr b="1" lang="en-US" sz="4400" strike="noStrike" u="none">
                <a:solidFill>
                  <a:schemeClr val="accent6"/>
                </a:solidFill>
                <a:uFillTx/>
                <a:latin typeface="Open Sans"/>
              </a:rPr>
              <a:t>exceptionnelle</a:t>
            </a:r>
            <a:endParaRPr b="0" lang="fr-FR" sz="4400" strike="noStrike" u="none">
              <a:solidFill>
                <a:schemeClr val="dk1"/>
              </a:solidFill>
              <a:uFillTx/>
              <a:latin typeface="Open Sans"/>
            </a:endParaRPr>
          </a:p>
        </p:txBody>
      </p:sp>
      <p:sp>
        <p:nvSpPr>
          <p:cNvPr id="4" name="PlaceHolder 3"/>
          <p:cNvSpPr>
            <a:spLocks noGrp="1"/>
          </p:cNvSpPr>
          <p:nvPr>
            <p:ph type="ftr" idx="27"/>
          </p:nvPr>
        </p:nvSpPr>
        <p:spPr/>
        <p:txBody>
          <a:bodyPr/>
          <a:p>
            <a:r>
              <a:t>Document confidentiel - ne pas diffuser</a:t>
            </a:r>
          </a:p>
        </p:txBody>
      </p:sp>
      <p:sp>
        <p:nvSpPr>
          <p:cNvPr id="5" name="PlaceHolder 4"/>
          <p:cNvSpPr>
            <a:spLocks noGrp="1"/>
          </p:cNvSpPr>
          <p:nvPr>
            <p:ph type="sldNum" idx="28"/>
          </p:nvPr>
        </p:nvSpPr>
        <p:spPr/>
        <p:txBody>
          <a:bodyPr/>
          <a:p>
            <a:fld id="{CF181266-EB57-476B-AF08-7A45698B6157}" type="slidenum">
              <a:t>3</a:t>
            </a:fld>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9" name="PlaceHolder 1"/>
          <p:cNvSpPr>
            <a:spLocks noGrp="1"/>
          </p:cNvSpPr>
          <p:nvPr>
            <p:ph type="ftr" idx="44"/>
          </p:nvPr>
        </p:nvSpPr>
        <p:spPr>
          <a:xfrm>
            <a:off x="7381080" y="6318360"/>
            <a:ext cx="41144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700" strike="noStrike" u="none">
                <a:solidFill>
                  <a:schemeClr val="dk1">
                    <a:tint val="82000"/>
                  </a:schemeClr>
                </a:solidFill>
                <a:uFillTx/>
                <a:latin typeface="Open Sans"/>
              </a:defRPr>
            </a:lvl1pPr>
          </a:lstStyle>
          <a:p>
            <a:pPr indent="0" algn="r" defTabSz="914400">
              <a:lnSpc>
                <a:spcPct val="100000"/>
              </a:lnSpc>
              <a:buNone/>
            </a:pPr>
            <a:r>
              <a:rPr b="0" lang="fr-FR" sz="700" strike="noStrike" u="none">
                <a:solidFill>
                  <a:schemeClr val="dk1">
                    <a:tint val="82000"/>
                  </a:schemeClr>
                </a:solidFill>
                <a:uFillTx/>
                <a:latin typeface="Open Sans"/>
              </a:rPr>
              <a:t>Document confidentiel - ne pas diffuser</a:t>
            </a:r>
            <a:endParaRPr b="0" lang="es-ES" sz="700" strike="noStrike" u="none">
              <a:solidFill>
                <a:srgbClr val="000000"/>
              </a:solidFill>
              <a:uFillTx/>
              <a:latin typeface="Times New Roman"/>
            </a:endParaRPr>
          </a:p>
        </p:txBody>
      </p:sp>
      <p:sp>
        <p:nvSpPr>
          <p:cNvPr id="350" name="PlaceHolder 2"/>
          <p:cNvSpPr>
            <a:spLocks noGrp="1"/>
          </p:cNvSpPr>
          <p:nvPr>
            <p:ph type="sldNum" idx="45"/>
          </p:nvPr>
        </p:nvSpPr>
        <p:spPr>
          <a:xfrm>
            <a:off x="11506320" y="6318360"/>
            <a:ext cx="384120" cy="364680"/>
          </a:xfrm>
          <a:prstGeom prst="rect">
            <a:avLst/>
          </a:prstGeom>
          <a:noFill/>
          <a:ln w="0">
            <a:noFill/>
          </a:ln>
        </p:spPr>
        <p:txBody>
          <a:bodyPr lIns="91440" rIns="91440" tIns="45720" bIns="45720" anchor="ctr">
            <a:noAutofit/>
          </a:bodyPr>
          <a:lstStyle>
            <a:lvl1pPr indent="0" algn="r" defTabSz="914400">
              <a:lnSpc>
                <a:spcPct val="100000"/>
              </a:lnSpc>
              <a:buNone/>
              <a:defRPr b="1" lang="fr-FR" sz="900" strike="noStrike" u="none">
                <a:solidFill>
                  <a:schemeClr val="dk1">
                    <a:tint val="82000"/>
                  </a:schemeClr>
                </a:solidFill>
                <a:uFillTx/>
                <a:latin typeface="Open Sans"/>
              </a:defRPr>
            </a:lvl1pPr>
          </a:lstStyle>
          <a:p>
            <a:pPr indent="0" algn="r" defTabSz="914400">
              <a:lnSpc>
                <a:spcPct val="100000"/>
              </a:lnSpc>
              <a:buNone/>
            </a:pPr>
            <a:fld id="{98A38E94-9CFB-4CFF-9979-47EFFA395C4D}" type="slidenum">
              <a:rPr b="1" lang="fr-FR" sz="900" strike="noStrike" u="none">
                <a:solidFill>
                  <a:schemeClr val="dk1">
                    <a:tint val="82000"/>
                  </a:schemeClr>
                </a:solidFill>
                <a:uFillTx/>
                <a:latin typeface="Open Sans"/>
              </a:rPr>
              <a:t>&lt;numéro&gt;</a:t>
            </a:fld>
            <a:endParaRPr b="0" lang="es-ES" sz="900" strike="noStrike" u="none">
              <a:solidFill>
                <a:srgbClr val="000000"/>
              </a:solidFill>
              <a:uFillTx/>
              <a:latin typeface="Times New Roman"/>
            </a:endParaRPr>
          </a:p>
        </p:txBody>
      </p:sp>
      <p:sp>
        <p:nvSpPr>
          <p:cNvPr id="351" name="PlaceHolder 3"/>
          <p:cNvSpPr>
            <a:spLocks noGrp="1"/>
          </p:cNvSpPr>
          <p:nvPr>
            <p:ph/>
          </p:nvPr>
        </p:nvSpPr>
        <p:spPr>
          <a:xfrm>
            <a:off x="360000" y="5100840"/>
            <a:ext cx="11297880" cy="479160"/>
          </a:xfrm>
          <a:prstGeom prst="rect">
            <a:avLst/>
          </a:prstGeom>
          <a:noFill/>
          <a:ln w="0">
            <a:noFill/>
          </a:ln>
        </p:spPr>
        <p:txBody>
          <a:bodyPr lIns="91440" rIns="91440" tIns="45720" bIns="45720" anchor="t">
            <a:noAutofit/>
          </a:bodyPr>
          <a:p>
            <a:pPr marL="108000" indent="0">
              <a:lnSpc>
                <a:spcPct val="90000"/>
              </a:lnSpc>
              <a:spcAft>
                <a:spcPts val="567"/>
              </a:spcAft>
              <a:buNone/>
            </a:pPr>
            <a:r>
              <a:rPr b="0" i="1" lang="fr-FR" sz="900" strike="noStrike" u="none">
                <a:solidFill>
                  <a:schemeClr val="dk1"/>
                </a:solidFill>
                <a:uFillTx/>
                <a:latin typeface="Open Sans"/>
              </a:rPr>
              <a:t>Source : Insee, Recensements de la population, Estimation de population pour 2025</a:t>
            </a:r>
            <a:endParaRPr b="0" lang="fr-FR" sz="900" strike="noStrike" u="none">
              <a:solidFill>
                <a:schemeClr val="dk1"/>
              </a:solidFill>
              <a:uFillTx/>
              <a:latin typeface="Open Sans"/>
            </a:endParaRPr>
          </a:p>
        </p:txBody>
      </p:sp>
      <p:sp>
        <p:nvSpPr>
          <p:cNvPr id="352" name="PlaceHolder 4"/>
          <p:cNvSpPr>
            <a:spLocks noGrp="1"/>
          </p:cNvSpPr>
          <p:nvPr>
            <p:ph/>
          </p:nvPr>
        </p:nvSpPr>
        <p:spPr>
          <a:xfrm>
            <a:off x="0" y="0"/>
            <a:ext cx="10080000" cy="649800"/>
          </a:xfrm>
          <a:prstGeom prst="rect">
            <a:avLst/>
          </a:prstGeom>
          <a:noFill/>
          <a:ln w="0">
            <a:noFill/>
          </a:ln>
        </p:spPr>
        <p:txBody>
          <a:bodyPr lIns="91440" rIns="91440" tIns="45720" bIns="45720" anchor="t">
            <a:noAutofit/>
          </a:bodyPr>
          <a:p>
            <a:pPr indent="0" algn="ctr" defTabSz="914400">
              <a:lnSpc>
                <a:spcPct val="90000"/>
              </a:lnSpc>
              <a:spcAft>
                <a:spcPts val="1001"/>
              </a:spcAft>
              <a:buNone/>
              <a:tabLst>
                <a:tab algn="l" pos="0"/>
              </a:tabLst>
            </a:pPr>
            <a:r>
              <a:rPr b="1" lang="en-US" sz="3600" strike="noStrike" u="none">
                <a:solidFill>
                  <a:schemeClr val="accent6"/>
                </a:solidFill>
                <a:uFillTx/>
                <a:latin typeface="Open Sans"/>
              </a:rPr>
              <a:t>Une croissance démographique soutenue</a:t>
            </a:r>
            <a:endParaRPr b="0" lang="fr-FR" sz="3600" strike="noStrike" u="none">
              <a:solidFill>
                <a:schemeClr val="dk1"/>
              </a:solidFill>
              <a:uFillTx/>
              <a:latin typeface="Open Sans"/>
            </a:endParaRPr>
          </a:p>
          <a:p>
            <a:pPr indent="0" algn="ctr" defTabSz="914400">
              <a:lnSpc>
                <a:spcPct val="90000"/>
              </a:lnSpc>
              <a:spcAft>
                <a:spcPts val="1001"/>
              </a:spcAft>
              <a:buNone/>
              <a:tabLst>
                <a:tab algn="l" pos="0"/>
              </a:tabLst>
            </a:pPr>
            <a:r>
              <a:rPr b="0" lang="fr-FR" sz="1800" strike="noStrike" u="none">
                <a:solidFill>
                  <a:schemeClr val="dk1"/>
                </a:solidFill>
                <a:uFillTx/>
                <a:latin typeface="Open Sans Medium"/>
              </a:rPr>
              <a:t>Population de Mayotte depuis 1958 et taux de variation annuels moyens </a:t>
            </a:r>
            <a:endParaRPr b="0" lang="fr-FR" sz="1800" strike="noStrike" u="none">
              <a:solidFill>
                <a:schemeClr val="dk1"/>
              </a:solidFill>
              <a:uFillTx/>
              <a:latin typeface="Open Sans"/>
            </a:endParaRPr>
          </a:p>
          <a:p>
            <a:pPr indent="0" algn="ctr" defTabSz="914400">
              <a:lnSpc>
                <a:spcPct val="90000"/>
              </a:lnSpc>
              <a:spcAft>
                <a:spcPts val="1001"/>
              </a:spcAft>
              <a:buNone/>
              <a:tabLst>
                <a:tab algn="l" pos="0"/>
              </a:tabLst>
            </a:pPr>
            <a:r>
              <a:rPr b="0" lang="fr-FR" sz="1800" strike="noStrike" u="none">
                <a:solidFill>
                  <a:schemeClr val="dk1"/>
                </a:solidFill>
                <a:uFillTx/>
                <a:latin typeface="Open Sans Medium"/>
              </a:rPr>
              <a:t>(en % par an)</a:t>
            </a:r>
            <a:endParaRPr b="0" lang="fr-FR" sz="1800" strike="noStrike" u="none">
              <a:solidFill>
                <a:schemeClr val="dk1"/>
              </a:solidFill>
              <a:uFillTx/>
              <a:latin typeface="Open Sans"/>
            </a:endParaRPr>
          </a:p>
        </p:txBody>
      </p:sp>
      <p:sp>
        <p:nvSpPr>
          <p:cNvPr id="353" name="Ligne 1"/>
          <p:cNvSpPr/>
          <p:nvPr/>
        </p:nvSpPr>
        <p:spPr>
          <a:xfrm flipV="1">
            <a:off x="4604040" y="2552400"/>
            <a:ext cx="927000" cy="595800"/>
          </a:xfrm>
          <a:prstGeom prst="line">
            <a:avLst/>
          </a:prstGeom>
          <a:ln w="0">
            <a:solidFill>
              <a:srgbClr val="ffffff"/>
            </a:solidFill>
            <a:prstDash val="dash"/>
          </a:ln>
        </p:spPr>
        <p:style>
          <a:lnRef idx="0"/>
          <a:fillRef idx="0"/>
          <a:effectRef idx="0"/>
          <a:fontRef idx="minor"/>
        </p:style>
        <p:txBody>
          <a:bodyPr lIns="90000" rIns="90000" tIns="45000" bIns="45000" anchor="ctr" anchorCtr="1">
            <a:noAutofit/>
          </a:bodyPr>
          <a:p>
            <a:endParaRPr b="0" lang="es-ES" sz="1200" strike="noStrike" u="none">
              <a:solidFill>
                <a:srgbClr val="000000"/>
              </a:solidFill>
              <a:uFillTx/>
              <a:latin typeface="Arial"/>
            </a:endParaRPr>
          </a:p>
        </p:txBody>
      </p:sp>
      <p:sp>
        <p:nvSpPr>
          <p:cNvPr id="354" name="Ligne 2"/>
          <p:cNvSpPr/>
          <p:nvPr/>
        </p:nvSpPr>
        <p:spPr>
          <a:xfrm flipV="1">
            <a:off x="4604040" y="2552400"/>
            <a:ext cx="927000" cy="595800"/>
          </a:xfrm>
          <a:prstGeom prst="line">
            <a:avLst/>
          </a:prstGeom>
          <a:ln w="0">
            <a:solidFill>
              <a:srgbClr val="ffffff"/>
            </a:solidFill>
            <a:prstDash val="dash"/>
          </a:ln>
        </p:spPr>
        <p:style>
          <a:lnRef idx="0"/>
          <a:fillRef idx="0"/>
          <a:effectRef idx="0"/>
          <a:fontRef idx="minor"/>
        </p:style>
        <p:txBody>
          <a:bodyPr lIns="90000" rIns="90000" tIns="45000" bIns="45000" anchor="ctr" anchorCtr="1">
            <a:noAutofit/>
          </a:bodyPr>
          <a:p>
            <a:endParaRPr b="0" lang="es-ES" sz="1200" strike="noStrike" u="none">
              <a:solidFill>
                <a:srgbClr val="000000"/>
              </a:solidFill>
              <a:uFillTx/>
              <a:latin typeface="Arial"/>
            </a:endParaRPr>
          </a:p>
        </p:txBody>
      </p:sp>
      <p:graphicFrame>
        <p:nvGraphicFramePr>
          <p:cNvPr id="355" name=""/>
          <p:cNvGraphicFramePr/>
          <p:nvPr/>
        </p:nvGraphicFramePr>
        <p:xfrm>
          <a:off x="1501200" y="1980000"/>
          <a:ext cx="7498800" cy="3081600"/>
        </p:xfrm>
        <a:graphic>
          <a:graphicData uri="http://schemas.openxmlformats.org/drawingml/2006/chart">
            <c:chart xmlns:c="http://schemas.openxmlformats.org/drawingml/2006/chart" xmlns:r="http://schemas.openxmlformats.org/officeDocument/2006/relationships" r:id="rId1"/>
          </a:graphicData>
        </a:graphic>
      </p:graphicFrame>
      <p:sp>
        <p:nvSpPr>
          <p:cNvPr id="377" name="Ligne 4"/>
          <p:cNvSpPr/>
          <p:nvPr/>
        </p:nvSpPr>
        <p:spPr>
          <a:xfrm flipV="1">
            <a:off x="7164000" y="2628000"/>
            <a:ext cx="540000" cy="360000"/>
          </a:xfrm>
          <a:prstGeom prst="line">
            <a:avLst/>
          </a:prstGeom>
          <a:ln cap="rnd" w="36000">
            <a:solidFill>
              <a:srgbClr val="ffffff"/>
            </a:solidFill>
            <a:prstDash val="dot"/>
            <a:round/>
          </a:ln>
        </p:spPr>
        <p:style>
          <a:lnRef idx="0"/>
          <a:fillRef idx="0"/>
          <a:effectRef idx="0"/>
          <a:fontRef idx="minor"/>
        </p:style>
        <p:txBody>
          <a:bodyPr lIns="18000" rIns="18000" tIns="18000" bIns="18000" anchor="ctr" anchorCtr="1">
            <a:noAutofit/>
          </a:bodyPr>
          <a:p>
            <a:endParaRPr b="0" lang="es-ES" sz="1200" strike="noStrike" u="none">
              <a:solidFill>
                <a:srgbClr val="000000"/>
              </a:solidFill>
              <a:uFillTx/>
              <a:latin typeface="Arial"/>
            </a:endParaRPr>
          </a:p>
        </p:txBody>
      </p:sp>
      <p:sp>
        <p:nvSpPr>
          <p:cNvPr id="378" name="Ligne 3"/>
          <p:cNvSpPr/>
          <p:nvPr/>
        </p:nvSpPr>
        <p:spPr>
          <a:xfrm flipV="1">
            <a:off x="8100000" y="2592000"/>
            <a:ext cx="720000" cy="432000"/>
          </a:xfrm>
          <a:prstGeom prst="line">
            <a:avLst/>
          </a:prstGeom>
          <a:ln w="36000">
            <a:solidFill>
              <a:srgbClr val="5983b0"/>
            </a:solidFill>
            <a:prstDash val="dash"/>
            <a:round/>
          </a:ln>
        </p:spPr>
        <p:style>
          <a:lnRef idx="0"/>
          <a:fillRef idx="0"/>
          <a:effectRef idx="0"/>
          <a:fontRef idx="minor"/>
        </p:style>
        <p:txBody>
          <a:bodyPr lIns="18000" rIns="18000" tIns="18000" bIns="18000" anchor="ctr" anchorCtr="1">
            <a:noAutofit/>
          </a:bodyPr>
          <a:p>
            <a:endParaRPr b="0" lang="es-ES" sz="12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9" name="PlaceHolder 1"/>
          <p:cNvSpPr>
            <a:spLocks noGrp="1"/>
          </p:cNvSpPr>
          <p:nvPr>
            <p:ph type="title"/>
          </p:nvPr>
        </p:nvSpPr>
        <p:spPr>
          <a:xfrm>
            <a:off x="0" y="0"/>
            <a:ext cx="10080000" cy="1247400"/>
          </a:xfrm>
          <a:prstGeom prst="rect">
            <a:avLst/>
          </a:prstGeom>
          <a:noFill/>
          <a:ln w="0">
            <a:noFill/>
          </a:ln>
        </p:spPr>
        <p:txBody>
          <a:bodyPr lIns="0" rIns="0" tIns="0" bIns="0" anchor="ctr">
            <a:noAutofit/>
          </a:bodyPr>
          <a:p>
            <a:pPr indent="0" algn="ctr">
              <a:buNone/>
            </a:pPr>
            <a:r>
              <a:rPr b="1" lang="en-US" sz="3600" strike="noStrike" u="none">
                <a:solidFill>
                  <a:schemeClr val="accent6"/>
                </a:solidFill>
                <a:uFillTx/>
                <a:latin typeface="Open Sans"/>
              </a:rPr>
              <a:t>Une fécondité  très élevée ...</a:t>
            </a:r>
            <a:endParaRPr b="0" lang="fr-FR" sz="3600" strike="noStrike" u="none">
              <a:solidFill>
                <a:schemeClr val="dk1"/>
              </a:solidFill>
              <a:uFillTx/>
              <a:latin typeface="Open Sans"/>
            </a:endParaRPr>
          </a:p>
        </p:txBody>
      </p:sp>
      <p:sp>
        <p:nvSpPr>
          <p:cNvPr id="380" name="PlaceHolder 2"/>
          <p:cNvSpPr>
            <a:spLocks noGrp="1"/>
          </p:cNvSpPr>
          <p:nvPr>
            <p:ph/>
          </p:nvPr>
        </p:nvSpPr>
        <p:spPr>
          <a:xfrm>
            <a:off x="316800" y="1260000"/>
            <a:ext cx="9547200" cy="4392000"/>
          </a:xfrm>
          <a:prstGeom prst="rect">
            <a:avLst/>
          </a:prstGeom>
          <a:noFill/>
          <a:ln w="0">
            <a:noFill/>
          </a:ln>
        </p:spPr>
        <p:txBody>
          <a:bodyPr lIns="0" rIns="0" tIns="0" bIns="0" anchor="t">
            <a:normAutofit fontScale="92500" lnSpcReduction="9999"/>
          </a:bodyPr>
          <a:p>
            <a:pPr indent="0">
              <a:lnSpc>
                <a:spcPct val="90000"/>
              </a:lnSpc>
              <a:buNone/>
            </a:pPr>
            <a:r>
              <a:rPr b="1" lang="fr-FR" sz="2400" strike="noStrike" u="none">
                <a:solidFill>
                  <a:schemeClr val="dk1"/>
                </a:solidFill>
                <a:uFillTx/>
                <a:latin typeface="Open Sans"/>
              </a:rPr>
              <a:t>3,6</a:t>
            </a:r>
            <a:r>
              <a:rPr b="1" lang="fr-FR" sz="2800" strike="noStrike" u="none">
                <a:solidFill>
                  <a:schemeClr val="dk1"/>
                </a:solidFill>
                <a:uFillTx/>
                <a:latin typeface="Open Sans"/>
              </a:rPr>
              <a:t> </a:t>
            </a:r>
            <a:r>
              <a:rPr b="1" lang="fr-FR" sz="2400" strike="noStrike" u="none">
                <a:solidFill>
                  <a:schemeClr val="dk1"/>
                </a:solidFill>
                <a:uFillTx/>
                <a:latin typeface="Open Sans"/>
              </a:rPr>
              <a:t>enfants par femme à Mayotte en 2024</a:t>
            </a:r>
            <a:endParaRPr b="0" lang="fr-FR" sz="2400" strike="noStrike" u="none">
              <a:solidFill>
                <a:schemeClr val="dk1"/>
              </a:solidFill>
              <a:uFillTx/>
              <a:latin typeface="Open Sans"/>
            </a:endParaRPr>
          </a:p>
          <a:p>
            <a:pPr marL="108000" indent="0">
              <a:lnSpc>
                <a:spcPct val="90000"/>
              </a:lnSpc>
              <a:spcAft>
                <a:spcPts val="567"/>
              </a:spcAft>
              <a:buNone/>
            </a:pPr>
            <a:endParaRPr b="0" lang="fr-FR" sz="1200" strike="noStrike" u="none">
              <a:solidFill>
                <a:schemeClr val="dk1"/>
              </a:solidFill>
              <a:uFillTx/>
              <a:latin typeface="Open Sans"/>
            </a:endParaRPr>
          </a:p>
          <a:p>
            <a:pPr marL="108000">
              <a:lnSpc>
                <a:spcPct val="90000"/>
              </a:lnSpc>
              <a:spcAft>
                <a:spcPts val="567"/>
              </a:spcAft>
              <a:buClr>
                <a:srgbClr val="5b8ed4"/>
              </a:buClr>
              <a:buSzPct val="45000"/>
              <a:buFont typeface="Wingdings" charset="2"/>
              <a:buChar char=""/>
            </a:pPr>
            <a:r>
              <a:rPr b="0" lang="fr-FR" sz="1800" strike="noStrike" u="none">
                <a:solidFill>
                  <a:schemeClr val="dk1"/>
                </a:solidFill>
                <a:uFillTx/>
                <a:latin typeface="Open Sans"/>
              </a:rPr>
              <a:t>Forte baisse en 2024 (4,5 en 2023), conjoncturelle ou structurelle ?</a:t>
            </a:r>
            <a:endParaRPr b="0" lang="fr-FR" sz="1800" strike="noStrike" u="none">
              <a:solidFill>
                <a:schemeClr val="dk1"/>
              </a:solidFill>
              <a:uFillTx/>
              <a:latin typeface="Open Sans"/>
            </a:endParaRPr>
          </a:p>
          <a:p>
            <a:pPr marL="108000">
              <a:lnSpc>
                <a:spcPct val="90000"/>
              </a:lnSpc>
              <a:spcAft>
                <a:spcPts val="567"/>
              </a:spcAft>
              <a:buClr>
                <a:srgbClr val="5b8ed4"/>
              </a:buClr>
              <a:buSzPct val="45000"/>
              <a:buFont typeface="Wingdings" charset="2"/>
              <a:buChar char=""/>
            </a:pPr>
            <a:r>
              <a:rPr b="0" lang="fr-FR" sz="1800" strike="noStrike" u="none">
                <a:solidFill>
                  <a:schemeClr val="dk1"/>
                </a:solidFill>
                <a:uFillTx/>
                <a:latin typeface="Open Sans"/>
              </a:rPr>
              <a:t>Département où la fécondité est la plus élevée (</a:t>
            </a:r>
            <a:r>
              <a:rPr b="1" lang="fr-FR" sz="1800" strike="noStrike" u="none">
                <a:solidFill>
                  <a:schemeClr val="dk1"/>
                </a:solidFill>
                <a:uFillTx/>
                <a:latin typeface="Open Sans"/>
              </a:rPr>
              <a:t>3,1</a:t>
            </a:r>
            <a:r>
              <a:rPr b="0" lang="fr-FR" sz="1800" strike="noStrike" u="none">
                <a:solidFill>
                  <a:schemeClr val="dk1"/>
                </a:solidFill>
                <a:uFillTx/>
                <a:latin typeface="Open Sans"/>
              </a:rPr>
              <a:t> en Guyane, 2,1 à La Réunion et </a:t>
            </a:r>
            <a:r>
              <a:rPr b="1" lang="fr-FR" sz="1800" strike="noStrike" u="none">
                <a:solidFill>
                  <a:schemeClr val="dk1"/>
                </a:solidFill>
                <a:uFillTx/>
                <a:latin typeface="Open Sans"/>
              </a:rPr>
              <a:t>1,6</a:t>
            </a:r>
            <a:r>
              <a:rPr b="0" lang="fr-FR" sz="1800" strike="noStrike" u="none">
                <a:solidFill>
                  <a:schemeClr val="dk1"/>
                </a:solidFill>
                <a:uFillTx/>
                <a:latin typeface="Open Sans"/>
              </a:rPr>
              <a:t> dans l’Hexagone)</a:t>
            </a:r>
            <a:endParaRPr b="0" lang="fr-FR" sz="1800" strike="noStrike" u="none">
              <a:solidFill>
                <a:schemeClr val="dk1"/>
              </a:solidFill>
              <a:uFillTx/>
              <a:latin typeface="Open Sans"/>
            </a:endParaRPr>
          </a:p>
          <a:p>
            <a:pPr marL="108000">
              <a:lnSpc>
                <a:spcPct val="90000"/>
              </a:lnSpc>
              <a:spcAft>
                <a:spcPts val="567"/>
              </a:spcAft>
              <a:buClr>
                <a:srgbClr val="5b8ed4"/>
              </a:buClr>
              <a:buSzPct val="45000"/>
              <a:buFont typeface="Wingdings" charset="2"/>
              <a:buChar char=""/>
            </a:pPr>
            <a:r>
              <a:rPr b="0" lang="fr-FR" sz="1800" strike="noStrike" u="none">
                <a:solidFill>
                  <a:schemeClr val="dk1"/>
                </a:solidFill>
                <a:uFillTx/>
                <a:latin typeface="Open Sans"/>
              </a:rPr>
              <a:t>Fécondité divisée par </a:t>
            </a:r>
            <a:r>
              <a:rPr b="1" lang="fr-FR" sz="1800" strike="noStrike" u="none">
                <a:solidFill>
                  <a:schemeClr val="dk1"/>
                </a:solidFill>
                <a:uFillTx/>
                <a:latin typeface="Open Sans"/>
              </a:rPr>
              <a:t>2</a:t>
            </a:r>
            <a:r>
              <a:rPr b="0" lang="fr-FR" sz="1800" strike="noStrike" u="none">
                <a:solidFill>
                  <a:schemeClr val="dk1"/>
                </a:solidFill>
                <a:uFillTx/>
                <a:latin typeface="Open Sans"/>
              </a:rPr>
              <a:t> entre 1978 et 2012</a:t>
            </a:r>
            <a:endParaRPr b="0" lang="fr-FR" sz="1800" strike="noStrike" u="none">
              <a:solidFill>
                <a:schemeClr val="dk1"/>
              </a:solidFill>
              <a:uFillTx/>
              <a:latin typeface="Open Sans"/>
            </a:endParaRPr>
          </a:p>
          <a:p>
            <a:pPr marL="108000">
              <a:lnSpc>
                <a:spcPct val="90000"/>
              </a:lnSpc>
              <a:spcAft>
                <a:spcPts val="567"/>
              </a:spcAft>
              <a:buClr>
                <a:srgbClr val="5b8ed4"/>
              </a:buClr>
              <a:buSzPct val="45000"/>
              <a:buFont typeface="Wingdings" charset="2"/>
              <a:buChar char=""/>
            </a:pPr>
            <a:r>
              <a:rPr b="0" lang="fr-FR" sz="1800" strike="noStrike" u="none">
                <a:solidFill>
                  <a:schemeClr val="dk1"/>
                </a:solidFill>
                <a:uFillTx/>
                <a:latin typeface="Open Sans"/>
              </a:rPr>
              <a:t>Fécondité près de 2 fois plus élevée pour les femmes nées à l’étranger</a:t>
            </a:r>
            <a:endParaRPr b="0" lang="fr-FR" sz="1800" strike="noStrike" u="none">
              <a:solidFill>
                <a:schemeClr val="dk1"/>
              </a:solidFill>
              <a:uFillTx/>
              <a:latin typeface="Open Sans"/>
            </a:endParaRPr>
          </a:p>
          <a:p>
            <a:pPr indent="0">
              <a:lnSpc>
                <a:spcPct val="90000"/>
              </a:lnSpc>
              <a:buNone/>
            </a:pPr>
            <a:endParaRPr b="0" lang="fr-FR" sz="1400" strike="noStrike" u="none">
              <a:solidFill>
                <a:schemeClr val="dk1"/>
              </a:solidFill>
              <a:uFillTx/>
              <a:latin typeface="Open Sans"/>
            </a:endParaRPr>
          </a:p>
          <a:p>
            <a:pPr indent="0">
              <a:lnSpc>
                <a:spcPct val="90000"/>
              </a:lnSpc>
              <a:buNone/>
            </a:pPr>
            <a:r>
              <a:rPr b="1" lang="fr-FR" sz="2200" strike="noStrike" u="none">
                <a:solidFill>
                  <a:schemeClr val="dk1"/>
                </a:solidFill>
                <a:uFillTx/>
                <a:latin typeface="Open Sans"/>
              </a:rPr>
              <a:t>Des mères jeunes</a:t>
            </a:r>
            <a:endParaRPr b="0" lang="fr-FR" sz="2200" strike="noStrike" u="none">
              <a:solidFill>
                <a:schemeClr val="dk1"/>
              </a:solidFill>
              <a:uFillTx/>
              <a:latin typeface="Open Sans"/>
            </a:endParaRPr>
          </a:p>
          <a:p>
            <a:pPr marL="108000" indent="0">
              <a:lnSpc>
                <a:spcPct val="90000"/>
              </a:lnSpc>
              <a:spcAft>
                <a:spcPts val="567"/>
              </a:spcAft>
              <a:buNone/>
            </a:pPr>
            <a:endParaRPr b="0" lang="fr-FR" sz="1200" strike="noStrike" u="none">
              <a:solidFill>
                <a:schemeClr val="dk1"/>
              </a:solidFill>
              <a:uFillTx/>
              <a:latin typeface="Open Sans"/>
            </a:endParaRPr>
          </a:p>
          <a:p>
            <a:pPr marL="108000">
              <a:lnSpc>
                <a:spcPct val="90000"/>
              </a:lnSpc>
              <a:spcAft>
                <a:spcPts val="567"/>
              </a:spcAft>
              <a:buClr>
                <a:srgbClr val="5b8ed4"/>
              </a:buClr>
              <a:buSzPct val="45000"/>
              <a:buFont typeface="Wingdings" charset="2"/>
              <a:buChar char=""/>
            </a:pPr>
            <a:r>
              <a:rPr b="1" lang="fr-FR" sz="1800" strike="noStrike" u="none">
                <a:solidFill>
                  <a:schemeClr val="dk1"/>
                </a:solidFill>
                <a:uFillTx/>
                <a:latin typeface="Open Sans"/>
              </a:rPr>
              <a:t>Âge moyen des mères : 29 ans (2 ans de moins qu’au niveau national)</a:t>
            </a:r>
            <a:endParaRPr b="0" lang="fr-FR" sz="1800" strike="noStrike" u="none">
              <a:solidFill>
                <a:schemeClr val="dk1"/>
              </a:solidFill>
              <a:uFillTx/>
              <a:latin typeface="Open Sans"/>
            </a:endParaRPr>
          </a:p>
          <a:p>
            <a:pPr marL="108000">
              <a:lnSpc>
                <a:spcPct val="90000"/>
              </a:lnSpc>
              <a:spcAft>
                <a:spcPts val="567"/>
              </a:spcAft>
              <a:buClr>
                <a:srgbClr val="5b8ed4"/>
              </a:buClr>
              <a:buSzPct val="45000"/>
              <a:buFont typeface="Wingdings" charset="2"/>
              <a:buChar char=""/>
            </a:pPr>
            <a:r>
              <a:rPr b="1" lang="fr-FR" sz="1800" strike="noStrike" u="none">
                <a:solidFill>
                  <a:schemeClr val="dk1"/>
                </a:solidFill>
                <a:uFillTx/>
                <a:latin typeface="Open Sans"/>
              </a:rPr>
              <a:t>420</a:t>
            </a:r>
            <a:r>
              <a:rPr b="0" lang="fr-FR" sz="1800" strike="noStrike" u="none">
                <a:solidFill>
                  <a:schemeClr val="dk1"/>
                </a:solidFill>
                <a:uFillTx/>
                <a:latin typeface="Open Sans"/>
              </a:rPr>
              <a:t> enfants sont nés de mères mineures</a:t>
            </a:r>
            <a:endParaRPr b="0" lang="fr-FR" sz="1800" strike="noStrike" u="none">
              <a:solidFill>
                <a:schemeClr val="dk1"/>
              </a:solidFill>
              <a:uFillTx/>
              <a:latin typeface="Open Sans"/>
            </a:endParaRPr>
          </a:p>
          <a:p>
            <a:pPr marL="108000">
              <a:lnSpc>
                <a:spcPct val="90000"/>
              </a:lnSpc>
              <a:spcAft>
                <a:spcPts val="567"/>
              </a:spcAft>
              <a:buClr>
                <a:srgbClr val="5b8ed4"/>
              </a:buClr>
              <a:buSzPct val="45000"/>
              <a:buFont typeface="Wingdings" charset="2"/>
              <a:buChar char=""/>
            </a:pPr>
            <a:r>
              <a:rPr b="1" lang="fr-FR" sz="1800" strike="noStrike" u="none">
                <a:solidFill>
                  <a:schemeClr val="dk1"/>
                </a:solidFill>
                <a:uFillTx/>
                <a:latin typeface="Open Sans"/>
              </a:rPr>
              <a:t>100</a:t>
            </a:r>
            <a:r>
              <a:rPr b="0" lang="fr-FR" sz="1800" strike="noStrike" u="none">
                <a:solidFill>
                  <a:schemeClr val="dk1"/>
                </a:solidFill>
                <a:uFillTx/>
                <a:latin typeface="Open Sans"/>
              </a:rPr>
              <a:t> enfants sont nés de mères de 15 ans ou moins, 20 % des naissances des mères de moins de 16 ans en France sont domiciliées à Mayotte.</a:t>
            </a:r>
            <a:endParaRPr b="0" lang="fr-FR" sz="1800" strike="noStrike" u="none">
              <a:solidFill>
                <a:schemeClr val="dk1"/>
              </a:solidFill>
              <a:uFillTx/>
              <a:latin typeface="Open Sans"/>
            </a:endParaRPr>
          </a:p>
          <a:p>
            <a:pPr marL="432000" indent="0">
              <a:lnSpc>
                <a:spcPct val="90000"/>
              </a:lnSpc>
              <a:buNone/>
            </a:pPr>
            <a:endParaRPr b="0" lang="fr-FR" sz="800" strike="noStrike" u="none">
              <a:solidFill>
                <a:schemeClr val="dk1"/>
              </a:solidFill>
              <a:uFillTx/>
              <a:latin typeface="Open Sans"/>
            </a:endParaRPr>
          </a:p>
          <a:p>
            <a:pPr marL="432000" indent="0">
              <a:lnSpc>
                <a:spcPct val="90000"/>
              </a:lnSpc>
              <a:buNone/>
            </a:pPr>
            <a:endParaRPr b="0" lang="fr-FR" sz="2100" strike="noStrike" u="none">
              <a:solidFill>
                <a:schemeClr val="dk1"/>
              </a:solidFill>
              <a:uFillTx/>
              <a:latin typeface="Open Sans"/>
            </a:endParaRPr>
          </a:p>
        </p:txBody>
      </p:sp>
      <p:sp>
        <p:nvSpPr>
          <p:cNvPr id="4" name="PlaceHolder 3"/>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1" name="PlaceHolder 1"/>
          <p:cNvSpPr>
            <a:spLocks noGrp="1"/>
          </p:cNvSpPr>
          <p:nvPr>
            <p:ph/>
          </p:nvPr>
        </p:nvSpPr>
        <p:spPr>
          <a:xfrm>
            <a:off x="180000" y="0"/>
            <a:ext cx="9432000" cy="720000"/>
          </a:xfrm>
          <a:prstGeom prst="rect">
            <a:avLst/>
          </a:prstGeom>
          <a:noFill/>
          <a:ln w="0">
            <a:noFill/>
          </a:ln>
        </p:spPr>
        <p:txBody>
          <a:bodyPr lIns="0" rIns="0" tIns="0" bIns="0" anchor="t">
            <a:normAutofit/>
          </a:bodyPr>
          <a:p>
            <a:pPr marL="432000" indent="0" algn="ctr">
              <a:lnSpc>
                <a:spcPct val="100000"/>
              </a:lnSpc>
              <a:spcBef>
                <a:spcPts val="1417"/>
              </a:spcBef>
              <a:buNone/>
            </a:pPr>
            <a:r>
              <a:rPr b="1" lang="en-US" sz="3600" strike="noStrike" u="none">
                <a:solidFill>
                  <a:schemeClr val="accent6"/>
                </a:solidFill>
                <a:uFillTx/>
                <a:latin typeface="Open Sans"/>
              </a:rPr>
              <a:t>… </a:t>
            </a:r>
            <a:r>
              <a:rPr b="1" lang="en-US" sz="3600" strike="noStrike" u="none">
                <a:solidFill>
                  <a:schemeClr val="accent6"/>
                </a:solidFill>
                <a:uFillTx/>
                <a:latin typeface="Open Sans"/>
              </a:rPr>
              <a:t>qui porte le solde naturel</a:t>
            </a:r>
            <a:endParaRPr b="0" lang="fr-FR" sz="3600" strike="noStrike" u="none">
              <a:solidFill>
                <a:schemeClr val="dk1"/>
              </a:solidFill>
              <a:uFillTx/>
              <a:latin typeface="Open Sans"/>
            </a:endParaRPr>
          </a:p>
        </p:txBody>
      </p:sp>
      <p:sp>
        <p:nvSpPr>
          <p:cNvPr id="382" name="PlaceHolder 2"/>
          <p:cNvSpPr>
            <a:spLocks noGrp="1"/>
          </p:cNvSpPr>
          <p:nvPr>
            <p:ph/>
          </p:nvPr>
        </p:nvSpPr>
        <p:spPr>
          <a:xfrm>
            <a:off x="468000" y="4986000"/>
            <a:ext cx="9432000" cy="234000"/>
          </a:xfrm>
          <a:prstGeom prst="rect">
            <a:avLst/>
          </a:prstGeom>
          <a:noFill/>
          <a:ln w="0">
            <a:noFill/>
          </a:ln>
        </p:spPr>
        <p:txBody>
          <a:bodyPr lIns="0" rIns="0" tIns="0" bIns="0" anchor="t">
            <a:normAutofit/>
          </a:bodyPr>
          <a:p>
            <a:pPr marL="432000" indent="0" algn="ctr">
              <a:lnSpc>
                <a:spcPct val="90000"/>
              </a:lnSpc>
              <a:spcBef>
                <a:spcPts val="1417"/>
              </a:spcBef>
              <a:buNone/>
            </a:pPr>
            <a:r>
              <a:rPr b="0" i="1" lang="fr-FR" sz="900" strike="noStrike" u="none">
                <a:solidFill>
                  <a:schemeClr val="dk1"/>
                </a:solidFill>
                <a:uFillTx/>
                <a:latin typeface="Open Sans"/>
              </a:rPr>
              <a:t>Source : Insee, statistiques de l’état civil.</a:t>
            </a:r>
            <a:endParaRPr b="0" lang="fr-FR" sz="900" strike="noStrike" u="none">
              <a:solidFill>
                <a:schemeClr val="dk1"/>
              </a:solidFill>
              <a:uFillTx/>
              <a:latin typeface="Open Sans"/>
            </a:endParaRPr>
          </a:p>
        </p:txBody>
      </p:sp>
      <p:pic>
        <p:nvPicPr>
          <p:cNvPr id="383" name="" descr=""/>
          <p:cNvPicPr/>
          <p:nvPr/>
        </p:nvPicPr>
        <p:blipFill>
          <a:blip r:embed="rId1"/>
          <a:stretch/>
        </p:blipFill>
        <p:spPr>
          <a:xfrm>
            <a:off x="432720" y="1440000"/>
            <a:ext cx="4607280" cy="3291480"/>
          </a:xfrm>
          <a:prstGeom prst="rect">
            <a:avLst/>
          </a:prstGeom>
          <a:noFill/>
          <a:ln w="0">
            <a:noFill/>
          </a:ln>
        </p:spPr>
      </p:pic>
      <p:pic>
        <p:nvPicPr>
          <p:cNvPr id="384" name="" descr=""/>
          <p:cNvPicPr/>
          <p:nvPr/>
        </p:nvPicPr>
        <p:blipFill>
          <a:blip r:embed="rId2"/>
          <a:stretch/>
        </p:blipFill>
        <p:spPr>
          <a:xfrm>
            <a:off x="6029640" y="2160000"/>
            <a:ext cx="3940920" cy="2829240"/>
          </a:xfrm>
          <a:prstGeom prst="rect">
            <a:avLst/>
          </a:prstGeom>
          <a:noFill/>
          <a:ln w="0">
            <a:noFill/>
          </a:ln>
        </p:spPr>
      </p:pic>
      <p:sp>
        <p:nvSpPr>
          <p:cNvPr id="385" name=""/>
          <p:cNvSpPr txBox="1"/>
          <p:nvPr/>
        </p:nvSpPr>
        <p:spPr>
          <a:xfrm>
            <a:off x="5940000" y="943920"/>
            <a:ext cx="3960000" cy="1396080"/>
          </a:xfrm>
          <a:prstGeom prst="rect">
            <a:avLst/>
          </a:prstGeom>
          <a:noFill/>
          <a:ln w="0">
            <a:noFill/>
          </a:ln>
        </p:spPr>
        <p:txBody>
          <a:bodyPr lIns="0" rIns="0" tIns="0" bIns="0" anchor="t">
            <a:noAutofit/>
          </a:bodyPr>
          <a:p>
            <a:pPr>
              <a:lnSpc>
                <a:spcPct val="90000"/>
              </a:lnSpc>
            </a:pPr>
            <a:r>
              <a:rPr b="1" lang="fr-FR" sz="2100" strike="noStrike" u="none">
                <a:solidFill>
                  <a:schemeClr val="dk1"/>
                </a:solidFill>
                <a:uFillTx/>
                <a:latin typeface="Open Sans"/>
                <a:ea typeface="Microsoft YaHei"/>
              </a:rPr>
              <a:t>→ </a:t>
            </a:r>
            <a:r>
              <a:rPr b="0" lang="fr-FR" sz="2100" strike="noStrike" u="none">
                <a:solidFill>
                  <a:schemeClr val="dk1"/>
                </a:solidFill>
                <a:uFillTx/>
                <a:latin typeface="Open Sans"/>
                <a:ea typeface="Microsoft YaHei"/>
              </a:rPr>
              <a:t>Un </a:t>
            </a:r>
            <a:r>
              <a:rPr b="1" lang="fr-FR" sz="2100" strike="noStrike" u="none">
                <a:solidFill>
                  <a:schemeClr val="dk1"/>
                </a:solidFill>
                <a:uFillTx/>
                <a:latin typeface="Open Sans"/>
                <a:ea typeface="Microsoft YaHei"/>
              </a:rPr>
              <a:t>solde naturel</a:t>
            </a:r>
            <a:r>
              <a:rPr b="0" lang="fr-FR" sz="2100" strike="noStrike" u="none">
                <a:solidFill>
                  <a:schemeClr val="dk1"/>
                </a:solidFill>
                <a:uFillTx/>
                <a:latin typeface="Open Sans"/>
                <a:ea typeface="Microsoft YaHei"/>
              </a:rPr>
              <a:t>, </a:t>
            </a:r>
            <a:endParaRPr b="0" lang="es-ES" sz="2100" strike="noStrike" u="none">
              <a:solidFill>
                <a:srgbClr val="000000"/>
              </a:solidFill>
              <a:uFillTx/>
              <a:latin typeface="Arial"/>
            </a:endParaRPr>
          </a:p>
          <a:p>
            <a:pPr>
              <a:lnSpc>
                <a:spcPct val="90000"/>
              </a:lnSpc>
            </a:pPr>
            <a:r>
              <a:rPr b="0" lang="fr-FR" sz="1500" strike="noStrike" u="none">
                <a:solidFill>
                  <a:schemeClr val="dk1"/>
                </a:solidFill>
                <a:uFillTx/>
                <a:latin typeface="Open Sans"/>
                <a:ea typeface="Microsoft YaHei"/>
              </a:rPr>
              <a:t>(différence entre les naissances et les décès)</a:t>
            </a:r>
            <a:r>
              <a:rPr b="0" lang="fr-FR" sz="2100" strike="noStrike" u="none">
                <a:solidFill>
                  <a:schemeClr val="dk1"/>
                </a:solidFill>
                <a:uFillTx/>
                <a:latin typeface="Open Sans"/>
                <a:ea typeface="Microsoft YaHei"/>
              </a:rPr>
              <a:t> de </a:t>
            </a:r>
            <a:r>
              <a:rPr b="1" lang="fr-FR" sz="2100" strike="noStrike" u="none">
                <a:solidFill>
                  <a:schemeClr val="dk1"/>
                </a:solidFill>
                <a:uFillTx/>
                <a:latin typeface="Open Sans"/>
                <a:ea typeface="Microsoft YaHei"/>
              </a:rPr>
              <a:t>+7900 en 2024</a:t>
            </a:r>
            <a:endParaRPr b="0" lang="es-ES" sz="2100" strike="noStrike" u="none">
              <a:solidFill>
                <a:srgbClr val="000000"/>
              </a:solidFill>
              <a:uFillTx/>
              <a:latin typeface="Arial"/>
            </a:endParaRPr>
          </a:p>
          <a:p>
            <a:endParaRPr b="0" lang="es-ES" sz="2400" strike="noStrike" u="none">
              <a:solidFill>
                <a:srgbClr val="000000"/>
              </a:solidFill>
              <a:uFillTx/>
              <a:latin typeface="Arial"/>
            </a:endParaRPr>
          </a:p>
        </p:txBody>
      </p:sp>
      <p:sp>
        <p:nvSpPr>
          <p:cNvPr id="386" name=""/>
          <p:cNvSpPr txBox="1"/>
          <p:nvPr/>
        </p:nvSpPr>
        <p:spPr>
          <a:xfrm>
            <a:off x="299160" y="1009440"/>
            <a:ext cx="5280840" cy="430560"/>
          </a:xfrm>
          <a:prstGeom prst="rect">
            <a:avLst/>
          </a:prstGeom>
          <a:noFill/>
          <a:ln w="0">
            <a:noFill/>
          </a:ln>
        </p:spPr>
        <p:txBody>
          <a:bodyPr lIns="90000" rIns="90000" tIns="45000" bIns="45000" anchor="t">
            <a:noAutofit/>
          </a:bodyPr>
          <a:p>
            <a:r>
              <a:rPr b="1" lang="en-US" sz="2400" strike="noStrike" u="none">
                <a:solidFill>
                  <a:schemeClr val="accent6"/>
                </a:solidFill>
                <a:uFillTx/>
                <a:latin typeface="Arial"/>
              </a:rPr>
              <a:t>8910 naissances à Mayotte en 2024</a:t>
            </a:r>
            <a:endParaRPr b="0" lang="es-ES" sz="2400" strike="noStrike" u="none">
              <a:solidFill>
                <a:srgbClr val="000000"/>
              </a:solidFill>
              <a:uFillTx/>
              <a:latin typeface="Arial"/>
            </a:endParaRPr>
          </a:p>
        </p:txBody>
      </p:sp>
      <p:sp>
        <p:nvSpPr>
          <p:cNvPr id="4" name="PlaceHolder 3"/>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7" name="PlaceHolder 1"/>
          <p:cNvSpPr>
            <a:spLocks noGrp="1"/>
          </p:cNvSpPr>
          <p:nvPr>
            <p:ph type="title"/>
          </p:nvPr>
        </p:nvSpPr>
        <p:spPr>
          <a:xfrm>
            <a:off x="180000" y="180000"/>
            <a:ext cx="9900000" cy="978120"/>
          </a:xfrm>
          <a:prstGeom prst="rect">
            <a:avLst/>
          </a:prstGeom>
          <a:noFill/>
          <a:ln w="0">
            <a:noFill/>
          </a:ln>
        </p:spPr>
        <p:txBody>
          <a:bodyPr lIns="0" rIns="0" tIns="0" bIns="0" anchor="ctr">
            <a:noAutofit/>
          </a:bodyPr>
          <a:p>
            <a:pPr indent="0" algn="ctr">
              <a:buNone/>
            </a:pPr>
            <a:r>
              <a:rPr b="1" lang="en-US" sz="3600" strike="noStrike" u="none">
                <a:solidFill>
                  <a:schemeClr val="accent6"/>
                </a:solidFill>
                <a:uFillTx/>
                <a:latin typeface="Open Sans"/>
              </a:rPr>
              <a:t>Rappel de faits saillants sur la population </a:t>
            </a:r>
            <a:endParaRPr b="0" lang="fr-FR" sz="3600" strike="noStrike" u="none">
              <a:solidFill>
                <a:schemeClr val="dk1"/>
              </a:solidFill>
              <a:uFillTx/>
              <a:latin typeface="Open Sans"/>
            </a:endParaRPr>
          </a:p>
        </p:txBody>
      </p:sp>
      <p:sp>
        <p:nvSpPr>
          <p:cNvPr id="388" name="PlaceHolder 2"/>
          <p:cNvSpPr>
            <a:spLocks noGrp="1"/>
          </p:cNvSpPr>
          <p:nvPr>
            <p:ph type="title"/>
          </p:nvPr>
        </p:nvSpPr>
        <p:spPr>
          <a:xfrm>
            <a:off x="0" y="12960"/>
            <a:ext cx="10080000" cy="483480"/>
          </a:xfrm>
          <a:prstGeom prst="rect">
            <a:avLst/>
          </a:prstGeom>
          <a:noFill/>
          <a:ln w="0">
            <a:noFill/>
          </a:ln>
        </p:spPr>
        <p:txBody>
          <a:bodyPr lIns="0" rIns="0" tIns="0" bIns="0" anchor="t">
            <a:noAutofit/>
          </a:bodyPr>
          <a:p>
            <a:pPr indent="0">
              <a:buNone/>
            </a:pPr>
            <a:endParaRPr b="1" lang="fr-FR" sz="2800" strike="noStrike" u="none">
              <a:solidFill>
                <a:schemeClr val="dk1"/>
              </a:solidFill>
              <a:uFillTx/>
              <a:latin typeface="Open Sans"/>
            </a:endParaRPr>
          </a:p>
        </p:txBody>
      </p:sp>
      <p:sp>
        <p:nvSpPr>
          <p:cNvPr id="389" name=""/>
          <p:cNvSpPr txBox="1"/>
          <p:nvPr/>
        </p:nvSpPr>
        <p:spPr>
          <a:xfrm>
            <a:off x="3960000" y="5464800"/>
            <a:ext cx="2786400" cy="205200"/>
          </a:xfrm>
          <a:prstGeom prst="rect">
            <a:avLst/>
          </a:prstGeom>
          <a:noFill/>
          <a:ln w="0">
            <a:noFill/>
          </a:ln>
        </p:spPr>
        <p:txBody>
          <a:bodyPr lIns="90000" rIns="90000" tIns="45000" bIns="45000" anchor="t">
            <a:noAutofit/>
          </a:bodyPr>
          <a:p>
            <a:r>
              <a:rPr b="0" i="1" lang="fr-FR" sz="800" strike="noStrike" u="none">
                <a:solidFill>
                  <a:srgbClr val="000000"/>
                </a:solidFill>
                <a:uFillTx/>
                <a:latin typeface="Arial"/>
              </a:rPr>
              <a:t>Source : Recensements de la population  2017.</a:t>
            </a:r>
            <a:endParaRPr b="0" lang="es-ES" sz="800" strike="noStrike" u="none">
              <a:solidFill>
                <a:srgbClr val="000000"/>
              </a:solidFill>
              <a:uFillTx/>
              <a:latin typeface="Arial"/>
            </a:endParaRPr>
          </a:p>
        </p:txBody>
      </p:sp>
      <p:sp>
        <p:nvSpPr>
          <p:cNvPr id="390" name=""/>
          <p:cNvSpPr txBox="1"/>
          <p:nvPr/>
        </p:nvSpPr>
        <p:spPr>
          <a:xfrm>
            <a:off x="360000" y="1130760"/>
            <a:ext cx="9540000" cy="4061880"/>
          </a:xfrm>
          <a:prstGeom prst="rect">
            <a:avLst/>
          </a:prstGeom>
          <a:noFill/>
          <a:ln w="0">
            <a:noFill/>
          </a:ln>
        </p:spPr>
        <p:txBody>
          <a:bodyPr lIns="90000" rIns="90000" tIns="45000" bIns="45000" anchor="t">
            <a:noAutofit/>
          </a:bodyPr>
          <a:p>
            <a:pPr>
              <a:lnSpc>
                <a:spcPct val="90000"/>
              </a:lnSpc>
            </a:pPr>
            <a:r>
              <a:rPr b="1" lang="en-US" sz="4000" strike="noStrike" u="none">
                <a:solidFill>
                  <a:schemeClr val="dk1"/>
                </a:solidFill>
                <a:uFillTx/>
                <a:latin typeface="Arial"/>
              </a:rPr>
              <a:t>→</a:t>
            </a:r>
            <a:r>
              <a:rPr b="1" lang="en-US" sz="2800" strike="noStrike" u="none">
                <a:solidFill>
                  <a:schemeClr val="dk1"/>
                </a:solidFill>
                <a:uFillTx/>
                <a:latin typeface="Arial"/>
              </a:rPr>
              <a:t> </a:t>
            </a:r>
            <a:r>
              <a:rPr b="1" lang="en-US" sz="2800" strike="noStrike" u="none">
                <a:solidFill>
                  <a:schemeClr val="dk1"/>
                </a:solidFill>
                <a:uFillTx/>
                <a:latin typeface="Arial"/>
              </a:rPr>
              <a:t>La moitié de la population a moins de 18 ans</a:t>
            </a:r>
            <a:endParaRPr b="0" lang="es-ES" sz="2800" strike="noStrike" u="none">
              <a:solidFill>
                <a:srgbClr val="000000"/>
              </a:solidFill>
              <a:uFillTx/>
              <a:latin typeface="Arial"/>
            </a:endParaRPr>
          </a:p>
          <a:p>
            <a:pPr>
              <a:lnSpc>
                <a:spcPct val="90000"/>
              </a:lnSpc>
            </a:pPr>
            <a:endParaRPr b="0" lang="es-ES" sz="2200" strike="noStrike" u="none">
              <a:solidFill>
                <a:srgbClr val="000000"/>
              </a:solidFill>
              <a:uFillTx/>
              <a:latin typeface="Arial"/>
            </a:endParaRPr>
          </a:p>
          <a:p>
            <a:pPr>
              <a:lnSpc>
                <a:spcPct val="90000"/>
              </a:lnSpc>
            </a:pPr>
            <a:r>
              <a:rPr b="0" lang="fr-FR" sz="2200" strike="noStrike" u="none">
                <a:solidFill>
                  <a:schemeClr val="dk1"/>
                </a:solidFill>
                <a:uFillTx/>
                <a:latin typeface="Arial"/>
              </a:rPr>
              <a:t>Les 60 ans ou plus représentent seulement 4 % de la population</a:t>
            </a:r>
            <a:endParaRPr b="0" lang="es-ES" sz="2200" strike="noStrike" u="none">
              <a:solidFill>
                <a:srgbClr val="000000"/>
              </a:solidFill>
              <a:uFillTx/>
              <a:latin typeface="Arial"/>
            </a:endParaRPr>
          </a:p>
          <a:p>
            <a:pPr>
              <a:lnSpc>
                <a:spcPct val="90000"/>
              </a:lnSpc>
            </a:pPr>
            <a:endParaRPr b="0" lang="es-ES" sz="2200" strike="noStrike" u="none">
              <a:solidFill>
                <a:srgbClr val="000000"/>
              </a:solidFill>
              <a:uFillTx/>
              <a:latin typeface="Arial"/>
            </a:endParaRPr>
          </a:p>
          <a:p>
            <a:pPr>
              <a:lnSpc>
                <a:spcPct val="90000"/>
              </a:lnSpc>
            </a:pPr>
            <a:r>
              <a:rPr b="0" lang="fr-FR" sz="2200" strike="noStrike" u="none">
                <a:solidFill>
                  <a:schemeClr val="dk1"/>
                </a:solidFill>
                <a:uFillTx/>
                <a:latin typeface="Arial"/>
              </a:rPr>
              <a:t>=&gt; département le plus jeune de France</a:t>
            </a:r>
            <a:endParaRPr b="0" lang="es-ES" sz="2200" strike="noStrike" u="none">
              <a:solidFill>
                <a:srgbClr val="000000"/>
              </a:solidFill>
              <a:uFillTx/>
              <a:latin typeface="Arial"/>
            </a:endParaRPr>
          </a:p>
          <a:p>
            <a:pPr>
              <a:lnSpc>
                <a:spcPct val="90000"/>
              </a:lnSpc>
            </a:pPr>
            <a:endParaRPr b="0" lang="es-ES" sz="1800" strike="noStrike" u="none">
              <a:solidFill>
                <a:srgbClr val="000000"/>
              </a:solidFill>
              <a:uFillTx/>
              <a:latin typeface="Arial"/>
            </a:endParaRPr>
          </a:p>
          <a:p>
            <a:pPr>
              <a:lnSpc>
                <a:spcPct val="90000"/>
              </a:lnSpc>
            </a:pPr>
            <a:r>
              <a:rPr b="1" lang="fr-FR" sz="4200" strike="noStrike" u="none">
                <a:solidFill>
                  <a:schemeClr val="dk1"/>
                </a:solidFill>
                <a:uFillTx/>
                <a:latin typeface="Open Sans"/>
                <a:ea typeface="Microsoft YaHei"/>
              </a:rPr>
              <a:t>→ </a:t>
            </a:r>
            <a:r>
              <a:rPr b="1" lang="en-US" sz="4000" strike="noStrike" u="none">
                <a:solidFill>
                  <a:schemeClr val="dk1"/>
                </a:solidFill>
                <a:uFillTx/>
                <a:latin typeface="Arial"/>
              </a:rPr>
              <a:t> </a:t>
            </a:r>
            <a:r>
              <a:rPr b="1" lang="en-US" sz="2800" strike="noStrike" u="none">
                <a:solidFill>
                  <a:schemeClr val="dk1"/>
                </a:solidFill>
                <a:uFillTx/>
                <a:latin typeface="Arial"/>
              </a:rPr>
              <a:t>Près d’un habitant sur deux de nationalité étrangère</a:t>
            </a:r>
            <a:endParaRPr b="0" lang="es-ES" sz="2800" strike="noStrike" u="none">
              <a:solidFill>
                <a:srgbClr val="000000"/>
              </a:solidFill>
              <a:uFillTx/>
              <a:latin typeface="Arial"/>
            </a:endParaRPr>
          </a:p>
          <a:p>
            <a:pPr>
              <a:lnSpc>
                <a:spcPct val="90000"/>
              </a:lnSpc>
              <a:spcBef>
                <a:spcPts val="1417"/>
              </a:spcBef>
            </a:pPr>
            <a:r>
              <a:rPr b="0" lang="fr-FR" sz="2200" strike="noStrike" u="none">
                <a:solidFill>
                  <a:schemeClr val="dk1"/>
                </a:solidFill>
                <a:uFillTx/>
                <a:latin typeface="Arial"/>
              </a:rPr>
              <a:t>95 % sont Comoriens</a:t>
            </a:r>
            <a:endParaRPr b="0" lang="es-ES" sz="2200" strike="noStrike" u="none">
              <a:solidFill>
                <a:srgbClr val="000000"/>
              </a:solidFill>
              <a:uFillTx/>
              <a:latin typeface="Arial"/>
            </a:endParaRPr>
          </a:p>
          <a:p>
            <a:pPr>
              <a:lnSpc>
                <a:spcPct val="90000"/>
              </a:lnSpc>
              <a:spcBef>
                <a:spcPts val="1417"/>
              </a:spcBef>
            </a:pPr>
            <a:r>
              <a:rPr b="0" lang="fr-FR" sz="2200" strike="noStrike" u="none">
                <a:solidFill>
                  <a:schemeClr val="dk1"/>
                </a:solidFill>
                <a:uFillTx/>
                <a:latin typeface="Arial"/>
              </a:rPr>
              <a:t>Parmi les étrangers, 1/3 sont nés à Mayotte 1/3 sont mineurs</a:t>
            </a:r>
            <a:endParaRPr b="0" lang="es-ES" sz="2200" strike="noStrike" u="none">
              <a:solidFill>
                <a:srgbClr val="000000"/>
              </a:solidFill>
              <a:uFillTx/>
              <a:latin typeface="Arial"/>
            </a:endParaRPr>
          </a:p>
        </p:txBody>
      </p:sp>
      <p:sp>
        <p:nvSpPr>
          <p:cNvPr id="4" name="PlaceHolder 3"/>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1" name="PlaceHolder 1"/>
          <p:cNvSpPr>
            <a:spLocks noGrp="1"/>
          </p:cNvSpPr>
          <p:nvPr>
            <p:ph type="title"/>
          </p:nvPr>
        </p:nvSpPr>
        <p:spPr>
          <a:xfrm>
            <a:off x="0" y="0"/>
            <a:ext cx="10080000" cy="1247400"/>
          </a:xfrm>
          <a:prstGeom prst="rect">
            <a:avLst/>
          </a:prstGeom>
          <a:noFill/>
          <a:ln w="0">
            <a:noFill/>
          </a:ln>
        </p:spPr>
        <p:txBody>
          <a:bodyPr lIns="0" rIns="0" tIns="0" bIns="0" anchor="t">
            <a:noAutofit/>
          </a:bodyPr>
          <a:p>
            <a:pPr indent="0" algn="ctr">
              <a:buNone/>
            </a:pPr>
            <a:r>
              <a:rPr b="1" lang="en-US" sz="3600" strike="noStrike" u="none">
                <a:solidFill>
                  <a:schemeClr val="accent6"/>
                </a:solidFill>
                <a:uFillTx/>
                <a:latin typeface="Open Sans"/>
                <a:ea typeface="Microsoft YaHei"/>
              </a:rPr>
              <a:t>Entre 440 000 et 760 000 habitants en 2050</a:t>
            </a:r>
            <a:r>
              <a:rPr b="1" lang="fr-FR" sz="3600" strike="noStrike" u="none">
                <a:solidFill>
                  <a:schemeClr val="dk1"/>
                </a:solidFill>
                <a:uFillTx/>
                <a:latin typeface="Open Sans"/>
                <a:ea typeface="Microsoft YaHei"/>
              </a:rPr>
              <a:t> </a:t>
            </a:r>
            <a:endParaRPr b="0" lang="fr-FR" sz="3600" strike="noStrike" u="none">
              <a:solidFill>
                <a:schemeClr val="dk1"/>
              </a:solidFill>
              <a:uFillTx/>
              <a:latin typeface="Open Sans"/>
            </a:endParaRPr>
          </a:p>
        </p:txBody>
      </p:sp>
      <p:pic>
        <p:nvPicPr>
          <p:cNvPr id="392" name="" descr=""/>
          <p:cNvPicPr/>
          <p:nvPr/>
        </p:nvPicPr>
        <p:blipFill>
          <a:blip r:embed="rId1"/>
          <a:stretch/>
        </p:blipFill>
        <p:spPr>
          <a:xfrm>
            <a:off x="767520" y="1200960"/>
            <a:ext cx="7692480" cy="4141080"/>
          </a:xfrm>
          <a:prstGeom prst="rect">
            <a:avLst/>
          </a:prstGeom>
          <a:noFill/>
          <a:ln w="0">
            <a:noFill/>
          </a:ln>
        </p:spPr>
      </p:pic>
      <p:sp>
        <p:nvSpPr>
          <p:cNvPr id="393" name=""/>
          <p:cNvSpPr txBox="1"/>
          <p:nvPr/>
        </p:nvSpPr>
        <p:spPr>
          <a:xfrm>
            <a:off x="8208000" y="3024000"/>
            <a:ext cx="1728000" cy="349560"/>
          </a:xfrm>
          <a:prstGeom prst="rect">
            <a:avLst/>
          </a:prstGeom>
          <a:noFill/>
          <a:ln w="0">
            <a:noFill/>
          </a:ln>
        </p:spPr>
        <p:txBody>
          <a:bodyPr lIns="90000" rIns="90000" tIns="45000" bIns="45000" anchor="t">
            <a:noAutofit/>
          </a:bodyPr>
          <a:p>
            <a:r>
              <a:rPr b="0" lang="es-ES" sz="900" strike="noStrike" u="none">
                <a:solidFill>
                  <a:srgbClr val="000000"/>
                </a:solidFill>
                <a:uFillTx/>
                <a:latin typeface="Liberation Sans Narrow"/>
              </a:rPr>
              <a:t>Triplement de la part des séniors</a:t>
            </a:r>
            <a:endParaRPr b="0" lang="es-ES" sz="900" strike="noStrike" u="none">
              <a:solidFill>
                <a:srgbClr val="000000"/>
              </a:solidFill>
              <a:uFillTx/>
              <a:latin typeface="Arial"/>
            </a:endParaRPr>
          </a:p>
        </p:txBody>
      </p:sp>
      <p:sp>
        <p:nvSpPr>
          <p:cNvPr id="394" name=""/>
          <p:cNvSpPr/>
          <p:nvPr/>
        </p:nvSpPr>
        <p:spPr>
          <a:xfrm>
            <a:off x="8064000" y="2952000"/>
            <a:ext cx="144000" cy="504000"/>
          </a:xfrm>
          <a:custGeom>
            <a:avLst/>
            <a:gdLst>
              <a:gd name="textAreaLeft" fmla="*/ 0 w 144000"/>
              <a:gd name="textAreaRight" fmla="*/ 51840 w 144000"/>
              <a:gd name="textAreaTop" fmla="*/ 12960 h 504000"/>
              <a:gd name="textAreaBottom" fmla="*/ 491040 h 504000"/>
            </a:gdLst>
            <a:ahLst/>
            <a:rect l="textAreaLeft" t="textAreaTop" r="textAreaRight" b="textAreaBottom"/>
            <a:pathLst>
              <a:path w="21600" h="21600">
                <a:moveTo>
                  <a:pt x="0" y="0"/>
                </a:moveTo>
                <a:cubicBezTo>
                  <a:pt x="5400" y="0"/>
                  <a:pt x="10800" y="900"/>
                  <a:pt x="10800" y="1800"/>
                </a:cubicBezTo>
                <a:lnTo>
                  <a:pt x="10800" y="9000"/>
                </a:lnTo>
                <a:cubicBezTo>
                  <a:pt x="10800" y="9900"/>
                  <a:pt x="16200" y="10800"/>
                  <a:pt x="21600" y="10800"/>
                </a:cubicBezTo>
                <a:cubicBezTo>
                  <a:pt x="16200" y="10800"/>
                  <a:pt x="10800" y="11700"/>
                  <a:pt x="10800" y="12600"/>
                </a:cubicBezTo>
                <a:lnTo>
                  <a:pt x="10800" y="19800"/>
                </a:lnTo>
                <a:cubicBezTo>
                  <a:pt x="10800" y="20700"/>
                  <a:pt x="5400" y="21600"/>
                  <a:pt x="0" y="21600"/>
                </a:cubicBezTo>
              </a:path>
            </a:pathLst>
          </a:custGeom>
          <a:noFill/>
          <a:ln w="0">
            <a:solidFill>
              <a:srgbClr val="3465a4"/>
            </a:solidFill>
          </a:ln>
        </p:spPr>
        <p:style>
          <a:lnRef idx="0"/>
          <a:fillRef idx="0"/>
          <a:effectRef idx="0"/>
          <a:fontRef idx="minor"/>
        </p:style>
        <p:txBody>
          <a:bodyPr wrap="none" lIns="90000" rIns="90000" tIns="45000" bIns="45000" anchor="ctr">
            <a:noAutofit/>
          </a:bodyPr>
          <a:p>
            <a:endParaRPr b="0" lang="es-ES" sz="1800" strike="noStrike" u="none">
              <a:solidFill>
                <a:srgbClr val="000000"/>
              </a:solidFill>
              <a:uFillTx/>
              <a:latin typeface="Arial"/>
            </a:endParaRPr>
          </a:p>
        </p:txBody>
      </p:sp>
      <p:sp>
        <p:nvSpPr>
          <p:cNvPr id="3" name="PlaceHolder 2"/>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5" name="PlaceHolder 1"/>
          <p:cNvSpPr>
            <a:spLocks noGrp="1"/>
          </p:cNvSpPr>
          <p:nvPr>
            <p:ph type="ftr" idx="46"/>
          </p:nvPr>
        </p:nvSpPr>
        <p:spPr>
          <a:xfrm>
            <a:off x="7381080" y="6318360"/>
            <a:ext cx="41144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700" strike="noStrike" u="none">
                <a:solidFill>
                  <a:schemeClr val="dk1">
                    <a:tint val="82000"/>
                  </a:schemeClr>
                </a:solidFill>
                <a:uFillTx/>
                <a:latin typeface="Open Sans"/>
              </a:defRPr>
            </a:lvl1pPr>
          </a:lstStyle>
          <a:p>
            <a:pPr indent="0" algn="r" defTabSz="914400">
              <a:lnSpc>
                <a:spcPct val="100000"/>
              </a:lnSpc>
              <a:buNone/>
            </a:pPr>
            <a:r>
              <a:rPr b="0" lang="fr-FR" sz="700" strike="noStrike" u="none">
                <a:solidFill>
                  <a:schemeClr val="dk1">
                    <a:tint val="82000"/>
                  </a:schemeClr>
                </a:solidFill>
                <a:uFillTx/>
                <a:latin typeface="Open Sans"/>
              </a:rPr>
              <a:t>Document confidentiel - ne pas diffuser</a:t>
            </a:r>
            <a:endParaRPr b="0" lang="es-ES" sz="700" strike="noStrike" u="none">
              <a:solidFill>
                <a:srgbClr val="000000"/>
              </a:solidFill>
              <a:uFillTx/>
              <a:latin typeface="Times New Roman"/>
            </a:endParaRPr>
          </a:p>
        </p:txBody>
      </p:sp>
      <p:sp>
        <p:nvSpPr>
          <p:cNvPr id="396" name="PlaceHolder 2"/>
          <p:cNvSpPr>
            <a:spLocks noGrp="1"/>
          </p:cNvSpPr>
          <p:nvPr>
            <p:ph type="sldNum" idx="47"/>
          </p:nvPr>
        </p:nvSpPr>
        <p:spPr>
          <a:xfrm>
            <a:off x="11506320" y="6318360"/>
            <a:ext cx="384120" cy="364680"/>
          </a:xfrm>
          <a:prstGeom prst="rect">
            <a:avLst/>
          </a:prstGeom>
          <a:noFill/>
          <a:ln w="0">
            <a:noFill/>
          </a:ln>
        </p:spPr>
        <p:txBody>
          <a:bodyPr lIns="91440" rIns="91440" tIns="45720" bIns="45720" anchor="ctr">
            <a:noAutofit/>
          </a:bodyPr>
          <a:lstStyle>
            <a:lvl1pPr indent="0" algn="r" defTabSz="914400">
              <a:lnSpc>
                <a:spcPct val="100000"/>
              </a:lnSpc>
              <a:buNone/>
              <a:defRPr b="1" lang="fr-FR" sz="900" strike="noStrike" u="none">
                <a:solidFill>
                  <a:schemeClr val="dk1">
                    <a:tint val="82000"/>
                  </a:schemeClr>
                </a:solidFill>
                <a:uFillTx/>
                <a:latin typeface="Open Sans"/>
              </a:defRPr>
            </a:lvl1pPr>
          </a:lstStyle>
          <a:p>
            <a:pPr indent="0" algn="r" defTabSz="914400">
              <a:lnSpc>
                <a:spcPct val="100000"/>
              </a:lnSpc>
              <a:buNone/>
            </a:pPr>
            <a:fld id="{A9113DEB-63C4-425D-88C7-931D3C664144}" type="slidenum">
              <a:rPr b="1" lang="fr-FR" sz="900" strike="noStrike" u="none">
                <a:solidFill>
                  <a:schemeClr val="dk1">
                    <a:tint val="82000"/>
                  </a:schemeClr>
                </a:solidFill>
                <a:uFillTx/>
                <a:latin typeface="Open Sans"/>
              </a:rPr>
              <a:t>&lt;numéro&gt;</a:t>
            </a:fld>
            <a:endParaRPr b="0" lang="es-ES" sz="900" strike="noStrike" u="none">
              <a:solidFill>
                <a:srgbClr val="000000"/>
              </a:solidFill>
              <a:uFillTx/>
              <a:latin typeface="Times New Roman"/>
            </a:endParaRPr>
          </a:p>
        </p:txBody>
      </p:sp>
      <p:sp>
        <p:nvSpPr>
          <p:cNvPr id="397" name="PlaceHolder 3"/>
          <p:cNvSpPr>
            <a:spLocks noGrp="1"/>
          </p:cNvSpPr>
          <p:nvPr>
            <p:ph/>
          </p:nvPr>
        </p:nvSpPr>
        <p:spPr>
          <a:xfrm>
            <a:off x="360000" y="5100840"/>
            <a:ext cx="11297880" cy="479160"/>
          </a:xfrm>
          <a:prstGeom prst="rect">
            <a:avLst/>
          </a:prstGeom>
          <a:noFill/>
          <a:ln w="0">
            <a:noFill/>
          </a:ln>
        </p:spPr>
        <p:txBody>
          <a:bodyPr lIns="91440" rIns="91440" tIns="45720" bIns="45720" anchor="t">
            <a:noAutofit/>
          </a:bodyPr>
          <a:p>
            <a:pPr marL="108000" indent="0">
              <a:lnSpc>
                <a:spcPct val="90000"/>
              </a:lnSpc>
              <a:spcAft>
                <a:spcPts val="567"/>
              </a:spcAft>
              <a:buNone/>
            </a:pPr>
            <a:r>
              <a:rPr b="0" i="1" lang="fr-FR" sz="900" strike="noStrike" u="none">
                <a:solidFill>
                  <a:schemeClr val="dk1"/>
                </a:solidFill>
                <a:uFillTx/>
                <a:latin typeface="Open Sans"/>
              </a:rPr>
              <a:t>Source : Insee, Recensements de la population, Estimation de population pour 2025</a:t>
            </a:r>
            <a:endParaRPr b="0" lang="fr-FR" sz="900" strike="noStrike" u="none">
              <a:solidFill>
                <a:schemeClr val="dk1"/>
              </a:solidFill>
              <a:uFillTx/>
              <a:latin typeface="Open Sans"/>
            </a:endParaRPr>
          </a:p>
        </p:txBody>
      </p:sp>
      <p:sp>
        <p:nvSpPr>
          <p:cNvPr id="398" name="PlaceHolder 4"/>
          <p:cNvSpPr>
            <a:spLocks noGrp="1"/>
          </p:cNvSpPr>
          <p:nvPr>
            <p:ph/>
          </p:nvPr>
        </p:nvSpPr>
        <p:spPr>
          <a:xfrm>
            <a:off x="0" y="0"/>
            <a:ext cx="10080000" cy="649800"/>
          </a:xfrm>
          <a:prstGeom prst="rect">
            <a:avLst/>
          </a:prstGeom>
          <a:noFill/>
          <a:ln w="0">
            <a:noFill/>
          </a:ln>
        </p:spPr>
        <p:txBody>
          <a:bodyPr lIns="91440" rIns="91440" tIns="45720" bIns="45720" anchor="t">
            <a:noAutofit/>
          </a:bodyPr>
          <a:p>
            <a:pPr indent="0" algn="ctr" defTabSz="914400">
              <a:lnSpc>
                <a:spcPct val="90000"/>
              </a:lnSpc>
              <a:spcAft>
                <a:spcPts val="1001"/>
              </a:spcAft>
              <a:buNone/>
              <a:tabLst>
                <a:tab algn="l" pos="0"/>
              </a:tabLst>
            </a:pPr>
            <a:r>
              <a:rPr b="1" lang="en-US" sz="3600" strike="noStrike" u="none">
                <a:solidFill>
                  <a:schemeClr val="accent6"/>
                </a:solidFill>
                <a:uFillTx/>
                <a:latin typeface="Open Sans"/>
              </a:rPr>
              <a:t>Une croissance démographique soutenue</a:t>
            </a:r>
            <a:endParaRPr b="0" lang="fr-FR" sz="3600" strike="noStrike" u="none">
              <a:solidFill>
                <a:schemeClr val="dk1"/>
              </a:solidFill>
              <a:uFillTx/>
              <a:latin typeface="Open Sans"/>
            </a:endParaRPr>
          </a:p>
          <a:p>
            <a:pPr indent="0" algn="ctr" defTabSz="914400">
              <a:lnSpc>
                <a:spcPct val="100000"/>
              </a:lnSpc>
              <a:spcAft>
                <a:spcPts val="1001"/>
              </a:spcAft>
              <a:buNone/>
              <a:tabLst>
                <a:tab algn="l" pos="0"/>
              </a:tabLst>
            </a:pPr>
            <a:r>
              <a:rPr b="0" lang="fr-FR" sz="1800" strike="noStrike" u="none">
                <a:solidFill>
                  <a:schemeClr val="dk1"/>
                </a:solidFill>
                <a:uFillTx/>
                <a:latin typeface="Open Sans Medium"/>
              </a:rPr>
              <a:t>Évolution de la population à Mayotte depuis 2002</a:t>
            </a:r>
            <a:endParaRPr b="0" lang="fr-FR" sz="1800" strike="noStrike" u="none">
              <a:solidFill>
                <a:schemeClr val="dk1"/>
              </a:solidFill>
              <a:uFillTx/>
              <a:latin typeface="Open Sans"/>
            </a:endParaRPr>
          </a:p>
        </p:txBody>
      </p:sp>
      <p:sp>
        <p:nvSpPr>
          <p:cNvPr id="399" name="Ligne 8"/>
          <p:cNvSpPr/>
          <p:nvPr/>
        </p:nvSpPr>
        <p:spPr>
          <a:xfrm flipV="1">
            <a:off x="4604040" y="2552400"/>
            <a:ext cx="927000" cy="595800"/>
          </a:xfrm>
          <a:prstGeom prst="line">
            <a:avLst/>
          </a:prstGeom>
          <a:ln w="0">
            <a:solidFill>
              <a:srgbClr val="ffffff"/>
            </a:solidFill>
            <a:prstDash val="dash"/>
          </a:ln>
        </p:spPr>
        <p:style>
          <a:lnRef idx="0"/>
          <a:fillRef idx="0"/>
          <a:effectRef idx="0"/>
          <a:fontRef idx="minor"/>
        </p:style>
        <p:txBody>
          <a:bodyPr lIns="90000" rIns="90000" tIns="45000" bIns="45000" anchor="ctr" anchorCtr="1">
            <a:noAutofit/>
          </a:bodyPr>
          <a:p>
            <a:endParaRPr b="0" lang="es-ES" sz="1200" strike="noStrike" u="none">
              <a:solidFill>
                <a:srgbClr val="000000"/>
              </a:solidFill>
              <a:uFillTx/>
              <a:latin typeface="Arial"/>
            </a:endParaRPr>
          </a:p>
        </p:txBody>
      </p:sp>
      <p:sp>
        <p:nvSpPr>
          <p:cNvPr id="400" name="Ligne 9"/>
          <p:cNvSpPr/>
          <p:nvPr/>
        </p:nvSpPr>
        <p:spPr>
          <a:xfrm flipV="1">
            <a:off x="4604040" y="2552400"/>
            <a:ext cx="927000" cy="595800"/>
          </a:xfrm>
          <a:prstGeom prst="line">
            <a:avLst/>
          </a:prstGeom>
          <a:ln w="0">
            <a:solidFill>
              <a:srgbClr val="ffffff"/>
            </a:solidFill>
            <a:prstDash val="dash"/>
          </a:ln>
        </p:spPr>
        <p:style>
          <a:lnRef idx="0"/>
          <a:fillRef idx="0"/>
          <a:effectRef idx="0"/>
          <a:fontRef idx="minor"/>
        </p:style>
        <p:txBody>
          <a:bodyPr lIns="90000" rIns="90000" tIns="45000" bIns="45000" anchor="ctr" anchorCtr="1">
            <a:noAutofit/>
          </a:bodyPr>
          <a:p>
            <a:endParaRPr b="0" lang="es-ES" sz="1200" strike="noStrike" u="none">
              <a:solidFill>
                <a:srgbClr val="000000"/>
              </a:solidFill>
              <a:uFillTx/>
              <a:latin typeface="Arial"/>
            </a:endParaRPr>
          </a:p>
        </p:txBody>
      </p:sp>
      <p:sp>
        <p:nvSpPr>
          <p:cNvPr id="401" name="Ligne 13"/>
          <p:cNvSpPr/>
          <p:nvPr/>
        </p:nvSpPr>
        <p:spPr>
          <a:xfrm flipV="1">
            <a:off x="7164000" y="2628000"/>
            <a:ext cx="540000" cy="360000"/>
          </a:xfrm>
          <a:prstGeom prst="line">
            <a:avLst/>
          </a:prstGeom>
          <a:ln cap="rnd" w="36000">
            <a:solidFill>
              <a:srgbClr val="ffffff"/>
            </a:solidFill>
            <a:prstDash val="dot"/>
            <a:round/>
          </a:ln>
        </p:spPr>
        <p:style>
          <a:lnRef idx="0"/>
          <a:fillRef idx="0"/>
          <a:effectRef idx="0"/>
          <a:fontRef idx="minor"/>
        </p:style>
        <p:txBody>
          <a:bodyPr lIns="18000" rIns="18000" tIns="18000" bIns="18000" anchor="ctr" anchorCtr="1">
            <a:noAutofit/>
          </a:bodyPr>
          <a:p>
            <a:endParaRPr b="0" lang="es-ES" sz="1200" strike="noStrike" u="none">
              <a:solidFill>
                <a:srgbClr val="000000"/>
              </a:solidFill>
              <a:uFillTx/>
              <a:latin typeface="Arial"/>
            </a:endParaRPr>
          </a:p>
        </p:txBody>
      </p:sp>
      <p:pic>
        <p:nvPicPr>
          <p:cNvPr id="402" name="" descr=""/>
          <p:cNvPicPr/>
          <p:nvPr/>
        </p:nvPicPr>
        <p:blipFill>
          <a:blip r:embed="rId1"/>
          <a:srcRect l="0" t="11304" r="9352" b="11697"/>
          <a:stretch/>
        </p:blipFill>
        <p:spPr>
          <a:xfrm>
            <a:off x="8487360" y="900000"/>
            <a:ext cx="1412640" cy="1800000"/>
          </a:xfrm>
          <a:prstGeom prst="rect">
            <a:avLst/>
          </a:prstGeom>
          <a:noFill/>
          <a:ln w="0">
            <a:noFill/>
          </a:ln>
        </p:spPr>
      </p:pic>
      <p:pic>
        <p:nvPicPr>
          <p:cNvPr id="403" name="" descr=""/>
          <p:cNvPicPr/>
          <p:nvPr/>
        </p:nvPicPr>
        <p:blipFill>
          <a:blip r:embed="rId2"/>
          <a:stretch/>
        </p:blipFill>
        <p:spPr>
          <a:xfrm>
            <a:off x="324360" y="1260000"/>
            <a:ext cx="6695640" cy="421092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4" name="PlaceHolder 1"/>
          <p:cNvSpPr>
            <a:spLocks noGrp="1"/>
          </p:cNvSpPr>
          <p:nvPr>
            <p:ph type="title"/>
          </p:nvPr>
        </p:nvSpPr>
        <p:spPr>
          <a:xfrm>
            <a:off x="1080000" y="3515400"/>
            <a:ext cx="6300000" cy="1524600"/>
          </a:xfrm>
          <a:prstGeom prst="rect">
            <a:avLst/>
          </a:prstGeom>
          <a:noFill/>
          <a:ln w="0">
            <a:noFill/>
          </a:ln>
        </p:spPr>
        <p:txBody>
          <a:bodyPr lIns="0" rIns="0" tIns="0" bIns="0" anchor="ctr">
            <a:noAutofit/>
          </a:bodyPr>
          <a:p>
            <a:pPr indent="0">
              <a:buNone/>
            </a:pPr>
            <a:r>
              <a:rPr b="1" lang="en-US" sz="4400" strike="noStrike" u="none">
                <a:solidFill>
                  <a:schemeClr val="dk1"/>
                </a:solidFill>
                <a:uFillTx/>
                <a:latin typeface="Open Sans"/>
              </a:rPr>
              <a:t>Un recensement exhaustif en 2025</a:t>
            </a:r>
            <a:endParaRPr b="0" lang="fr-FR" sz="4400" strike="noStrike" u="none">
              <a:solidFill>
                <a:schemeClr val="dk1"/>
              </a:solidFill>
              <a:uFillTx/>
              <a:latin typeface="Open Sans"/>
            </a:endParaRPr>
          </a:p>
        </p:txBody>
      </p:sp>
      <p:sp>
        <p:nvSpPr>
          <p:cNvPr id="405" name="PlaceHolder 2"/>
          <p:cNvSpPr>
            <a:spLocks noGrp="1"/>
          </p:cNvSpPr>
          <p:nvPr>
            <p:ph type="title"/>
          </p:nvPr>
        </p:nvSpPr>
        <p:spPr>
          <a:xfrm>
            <a:off x="1253520" y="1806840"/>
            <a:ext cx="4323960" cy="1871640"/>
          </a:xfrm>
          <a:prstGeom prst="rect">
            <a:avLst/>
          </a:prstGeom>
          <a:noFill/>
          <a:ln w="0">
            <a:noFill/>
          </a:ln>
        </p:spPr>
        <p:txBody>
          <a:bodyPr lIns="91440" rIns="91440" tIns="45720" bIns="0" anchor="b">
            <a:noAutofit/>
          </a:bodyPr>
          <a:p>
            <a:pPr indent="0" defTabSz="914400">
              <a:lnSpc>
                <a:spcPct val="90000"/>
              </a:lnSpc>
              <a:buNone/>
            </a:pPr>
            <a:r>
              <a:rPr b="0" lang="en-US" sz="22000" strike="noStrike" u="none">
                <a:solidFill>
                  <a:schemeClr val="dk1"/>
                </a:solidFill>
                <a:uFillTx/>
                <a:latin typeface="Open Sans ExtraBold"/>
                <a:ea typeface="Open Sans ExtraBold"/>
              </a:rPr>
              <a:t>02</a:t>
            </a:r>
            <a:endParaRPr b="0" lang="fr-FR" sz="22000" strike="noStrike" u="none">
              <a:solidFill>
                <a:schemeClr val="dk1"/>
              </a:solidFill>
              <a:uFillTx/>
              <a:latin typeface="Open Sans"/>
            </a:endParaRPr>
          </a:p>
        </p:txBody>
      </p:sp>
      <p:sp>
        <p:nvSpPr>
          <p:cNvPr id="4" name="PlaceHolder 3"/>
          <p:cNvSpPr>
            <a:spLocks noGrp="1"/>
          </p:cNvSpPr>
          <p:nvPr>
            <p:ph type="ftr" idx="37"/>
          </p:nvPr>
        </p:nvSpPr>
        <p:spPr/>
        <p:txBody>
          <a:bodyPr/>
          <a:p>
            <a:r>
              <a:t>Partie 2</a:t>
            </a:r>
          </a:p>
        </p:txBody>
      </p:sp>
      <p:sp>
        <p:nvSpPr>
          <p:cNvPr id="5" name="PlaceHolder 4"/>
          <p:cNvSpPr>
            <a:spLocks noGrp="1"/>
          </p:cNvSpPr>
          <p:nvPr>
            <p:ph type="sldNum" idx="38"/>
          </p:nvPr>
        </p:nvSpPr>
        <p:spPr/>
        <p:txBody>
          <a:bodyPr/>
          <a:p>
            <a:fld id="{E159331A-11C1-4E7B-A16F-A9C0C993F883}" type="slidenum">
              <a:t>10</a:t>
            </a:fld>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6" name="PlaceHolder 1"/>
          <p:cNvSpPr>
            <a:spLocks noGrp="1"/>
          </p:cNvSpPr>
          <p:nvPr>
            <p:ph type="title"/>
          </p:nvPr>
        </p:nvSpPr>
        <p:spPr>
          <a:xfrm>
            <a:off x="609480" y="273600"/>
            <a:ext cx="8750520" cy="806400"/>
          </a:xfrm>
          <a:prstGeom prst="rect">
            <a:avLst/>
          </a:prstGeom>
          <a:noFill/>
          <a:ln w="0">
            <a:noFill/>
          </a:ln>
        </p:spPr>
        <p:txBody>
          <a:bodyPr lIns="0" rIns="0" tIns="0" bIns="0" anchor="t">
            <a:noAutofit/>
          </a:bodyPr>
          <a:p>
            <a:pPr indent="0">
              <a:buNone/>
            </a:pPr>
            <a:r>
              <a:rPr b="1" lang="en-US" sz="3600" strike="noStrike" u="none">
                <a:solidFill>
                  <a:schemeClr val="accent6"/>
                </a:solidFill>
                <a:uFillTx/>
                <a:latin typeface="Open Sans"/>
                <a:ea typeface="Microsoft YaHei"/>
              </a:rPr>
              <a:t>Un recensement exhaustif en 2025 </a:t>
            </a:r>
            <a:endParaRPr b="0" lang="fr-FR" sz="3600" strike="noStrike" u="none">
              <a:solidFill>
                <a:schemeClr val="dk1"/>
              </a:solidFill>
              <a:uFillTx/>
              <a:latin typeface="Open Sans"/>
            </a:endParaRPr>
          </a:p>
        </p:txBody>
      </p:sp>
      <p:sp>
        <p:nvSpPr>
          <p:cNvPr id="407" name="PlaceHolder 2"/>
          <p:cNvSpPr>
            <a:spLocks noGrp="1"/>
          </p:cNvSpPr>
          <p:nvPr>
            <p:ph/>
          </p:nvPr>
        </p:nvSpPr>
        <p:spPr>
          <a:xfrm>
            <a:off x="180000" y="1260000"/>
            <a:ext cx="9540000" cy="3780000"/>
          </a:xfrm>
          <a:prstGeom prst="rect">
            <a:avLst/>
          </a:prstGeom>
          <a:noFill/>
          <a:ln w="0">
            <a:noFill/>
          </a:ln>
        </p:spPr>
        <p:txBody>
          <a:bodyPr lIns="0" rIns="0" tIns="0" bIns="0" anchor="t">
            <a:normAutofit fontScale="92500" lnSpcReduction="19999"/>
          </a:bodyPr>
          <a:p>
            <a:pPr marL="432000" indent="0" algn="just">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fr-FR" sz="2400" strike="noStrike" u="none">
                <a:solidFill>
                  <a:schemeClr val="dk1"/>
                </a:solidFill>
                <a:uFillTx/>
                <a:latin typeface="Open Sans"/>
              </a:rPr>
              <a:t>Suite au passage de Chido impossible de collecter la 5ème Enquête Annuelle de Recensement qui aurait permis de publier des populations légales fin 2025</a:t>
            </a:r>
            <a:endParaRPr b="0" lang="fr-FR" sz="2400" strike="noStrike" u="none">
              <a:solidFill>
                <a:schemeClr val="dk1"/>
              </a:solidFill>
              <a:uFillTx/>
              <a:latin typeface="Open Sans"/>
            </a:endParaRPr>
          </a:p>
          <a:p>
            <a:pPr marL="432000" indent="0" algn="just">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fr-FR" sz="2000" strike="noStrike" u="none">
              <a:solidFill>
                <a:schemeClr val="dk1"/>
              </a:solidFill>
              <a:uFillTx/>
              <a:latin typeface="Open Sans"/>
            </a:endParaRPr>
          </a:p>
          <a:p>
            <a:pPr marL="432000" indent="0" algn="just">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fr-FR" sz="2000" spc="-31" strike="noStrike" u="none">
                <a:solidFill>
                  <a:schemeClr val="dk1"/>
                </a:solidFill>
                <a:uFillTx/>
                <a:latin typeface="Marianne"/>
                <a:ea typeface="Times New Roman"/>
              </a:rPr>
              <a:t>=&gt; Inscription dans la loi « </a:t>
            </a:r>
            <a:r>
              <a:rPr b="0" lang="fr-FR" sz="2000" spc="-31" strike="noStrike" u="none">
                <a:solidFill>
                  <a:schemeClr val="dk1"/>
                </a:solidFill>
                <a:uFillTx/>
                <a:latin typeface="Marianne"/>
                <a:ea typeface="Times New Roman"/>
                <a:hlinkClick r:id="rId1"/>
              </a:rPr>
              <a:t>refondation de Mayotte</a:t>
            </a:r>
            <a:r>
              <a:rPr b="0" lang="fr-FR" sz="2000" spc="-31" strike="noStrike" u="none">
                <a:solidFill>
                  <a:schemeClr val="dk1"/>
                </a:solidFill>
                <a:uFillTx/>
                <a:latin typeface="Marianne"/>
                <a:ea typeface="Times New Roman"/>
              </a:rPr>
              <a:t> »,</a:t>
            </a:r>
            <a:endParaRPr b="0" lang="fr-FR" sz="2000" strike="noStrike" u="none">
              <a:solidFill>
                <a:schemeClr val="dk1"/>
              </a:solidFill>
              <a:uFillTx/>
              <a:latin typeface="Open Sans"/>
            </a:endParaRPr>
          </a:p>
          <a:p>
            <a:pPr marL="432000" indent="0" algn="just">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fr-FR" sz="2000" spc="-31" strike="noStrike" u="none">
                <a:solidFill>
                  <a:schemeClr val="dk1"/>
                </a:solidFill>
                <a:uFillTx/>
                <a:latin typeface="Marianne"/>
                <a:ea typeface="Times New Roman"/>
              </a:rPr>
              <a:t> </a:t>
            </a:r>
            <a:r>
              <a:rPr b="0" lang="fr-FR" sz="2000" spc="-31" strike="noStrike" u="none">
                <a:solidFill>
                  <a:schemeClr val="dk1"/>
                </a:solidFill>
                <a:uFillTx/>
                <a:latin typeface="Marianne"/>
                <a:ea typeface="Times New Roman"/>
              </a:rPr>
              <a:t>d’un</a:t>
            </a:r>
            <a:r>
              <a:rPr b="0" lang="fr-FR" sz="1800" spc="-31" strike="noStrike" u="none">
                <a:solidFill>
                  <a:schemeClr val="dk1"/>
                </a:solidFill>
                <a:uFillTx/>
                <a:latin typeface="Marianne"/>
                <a:ea typeface="Times New Roman"/>
              </a:rPr>
              <a:t> </a:t>
            </a:r>
            <a:r>
              <a:rPr b="0" lang="fr-FR" sz="2400" spc="-31" strike="noStrike" u="none">
                <a:solidFill>
                  <a:schemeClr val="dk1"/>
                </a:solidFill>
                <a:uFillTx/>
                <a:latin typeface="Marianne"/>
                <a:ea typeface="Times New Roman"/>
              </a:rPr>
              <a:t>recensement de la population </a:t>
            </a:r>
            <a:r>
              <a:rPr b="1" lang="fr-FR" sz="2400" spc="-31" strike="noStrike" u="none">
                <a:solidFill>
                  <a:schemeClr val="dk1"/>
                </a:solidFill>
                <a:uFillTx/>
                <a:latin typeface="Marianne"/>
                <a:ea typeface="Times New Roman"/>
              </a:rPr>
              <a:t>exhaustif</a:t>
            </a:r>
            <a:r>
              <a:rPr b="0" lang="fr-FR" sz="2400" spc="-31" strike="noStrike" u="none">
                <a:solidFill>
                  <a:schemeClr val="dk1"/>
                </a:solidFill>
                <a:uFillTx/>
                <a:latin typeface="Marianne"/>
                <a:ea typeface="Times New Roman"/>
              </a:rPr>
              <a:t> </a:t>
            </a:r>
            <a:endParaRPr b="0" lang="fr-FR" sz="2400" strike="noStrike" u="none">
              <a:solidFill>
                <a:schemeClr val="dk1"/>
              </a:solidFill>
              <a:uFillTx/>
              <a:latin typeface="Open Sans"/>
            </a:endParaRPr>
          </a:p>
          <a:p>
            <a:pPr marL="432000" indent="0" algn="just">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fr-FR" sz="2000" spc="-31" strike="noStrike" u="none">
                <a:solidFill>
                  <a:schemeClr val="dk1"/>
                </a:solidFill>
                <a:uFillTx/>
                <a:latin typeface="Marianne"/>
                <a:ea typeface="Times New Roman"/>
              </a:rPr>
              <a:t>pour toutes les communes de Mayotte :</a:t>
            </a:r>
            <a:endParaRPr b="0" lang="fr-FR" sz="2000" strike="noStrike" u="none">
              <a:solidFill>
                <a:schemeClr val="dk1"/>
              </a:solidFill>
              <a:uFillTx/>
              <a:latin typeface="Open Sans"/>
            </a:endParaRPr>
          </a:p>
          <a:p>
            <a:pPr marL="432000" indent="0" algn="just">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fr-FR" sz="2000" strike="noStrike" u="none">
              <a:solidFill>
                <a:schemeClr val="dk1"/>
              </a:solidFill>
              <a:uFillTx/>
              <a:latin typeface="Open Sans"/>
            </a:endParaRPr>
          </a:p>
          <a:p>
            <a:pPr marL="432000"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fr-FR" sz="2400" spc="-31" strike="noStrike" u="sng">
                <a:solidFill>
                  <a:schemeClr val="dk1"/>
                </a:solidFill>
                <a:uFillTx/>
                <a:latin typeface="Marianne"/>
                <a:ea typeface="Times New Roman"/>
              </a:rPr>
              <a:t>Il se déroulera du </a:t>
            </a:r>
            <a:r>
              <a:rPr b="1" lang="fr-FR" sz="2400" spc="-31" strike="noStrike" u="sng">
                <a:solidFill>
                  <a:schemeClr val="dk1"/>
                </a:solidFill>
                <a:uFillTx/>
                <a:latin typeface="Marianne"/>
                <a:ea typeface="Times New Roman"/>
              </a:rPr>
              <a:t>27 novembre 2025 </a:t>
            </a:r>
            <a:endParaRPr b="0" lang="fr-FR" sz="2400" strike="noStrike" u="none">
              <a:solidFill>
                <a:schemeClr val="dk1"/>
              </a:solidFill>
              <a:uFillTx/>
              <a:latin typeface="Open Sans"/>
            </a:endParaRPr>
          </a:p>
          <a:p>
            <a:pPr marL="432000"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fr-FR" sz="2400" spc="-31" strike="noStrike" u="none">
                <a:solidFill>
                  <a:schemeClr val="dk1"/>
                </a:solidFill>
                <a:uFillTx/>
                <a:latin typeface="Marianne"/>
                <a:ea typeface="Times New Roman"/>
              </a:rPr>
              <a:t>                            </a:t>
            </a:r>
            <a:r>
              <a:rPr b="0" lang="fr-FR" sz="2400" spc="-31" strike="noStrike" u="sng">
                <a:solidFill>
                  <a:schemeClr val="dk1"/>
                </a:solidFill>
                <a:uFillTx/>
                <a:latin typeface="Marianne"/>
                <a:ea typeface="Times New Roman"/>
              </a:rPr>
              <a:t>au</a:t>
            </a:r>
            <a:r>
              <a:rPr b="1" lang="fr-FR" sz="2400" spc="-31" strike="noStrike" u="sng">
                <a:solidFill>
                  <a:schemeClr val="dk1"/>
                </a:solidFill>
                <a:uFillTx/>
                <a:latin typeface="Marianne"/>
                <a:ea typeface="Times New Roman"/>
              </a:rPr>
              <a:t> 10 janvier 2026</a:t>
            </a:r>
            <a:endParaRPr b="0" lang="fr-FR" sz="2400" strike="noStrike" u="none">
              <a:solidFill>
                <a:schemeClr val="dk1"/>
              </a:solidFill>
              <a:uFillTx/>
              <a:latin typeface="Open Sans"/>
            </a:endParaRPr>
          </a:p>
          <a:p>
            <a:pPr marL="432000"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fr-FR" sz="2000" strike="noStrike" u="none">
              <a:solidFill>
                <a:schemeClr val="dk1"/>
              </a:solidFill>
              <a:uFillTx/>
              <a:latin typeface="Open Sans"/>
            </a:endParaRPr>
          </a:p>
          <a:p>
            <a:pPr marL="432000"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fr-FR" sz="2000" spc="-31" strike="noStrike" u="none">
                <a:solidFill>
                  <a:schemeClr val="dk1"/>
                </a:solidFill>
                <a:uFillTx/>
                <a:latin typeface="Marianne"/>
                <a:ea typeface="Times New Roman"/>
              </a:rPr>
              <a:t>Cette période résulte des discussions avec les maires. </a:t>
            </a:r>
            <a:endParaRPr b="0" lang="fr-FR" sz="2000" strike="noStrike" u="none">
              <a:solidFill>
                <a:schemeClr val="dk1"/>
              </a:solidFill>
              <a:uFillTx/>
              <a:latin typeface="Open Sans"/>
            </a:endParaRPr>
          </a:p>
        </p:txBody>
      </p:sp>
      <p:pic>
        <p:nvPicPr>
          <p:cNvPr id="408" name="" descr=""/>
          <p:cNvPicPr/>
          <p:nvPr/>
        </p:nvPicPr>
        <p:blipFill>
          <a:blip r:embed="rId2"/>
          <a:srcRect l="7999" t="14413" r="0" b="0"/>
          <a:stretch/>
        </p:blipFill>
        <p:spPr>
          <a:xfrm>
            <a:off x="7249320" y="1980000"/>
            <a:ext cx="2650680" cy="3420000"/>
          </a:xfrm>
          <a:prstGeom prst="rect">
            <a:avLst/>
          </a:prstGeom>
          <a:noFill/>
          <a:ln w="0">
            <a:noFill/>
          </a:ln>
        </p:spPr>
      </p:pic>
      <p:sp>
        <p:nvSpPr>
          <p:cNvPr id="4" name="PlaceHolder 3"/>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9" name="PlaceHolder 1"/>
          <p:cNvSpPr>
            <a:spLocks noGrp="1"/>
          </p:cNvSpPr>
          <p:nvPr>
            <p:ph type="title"/>
          </p:nvPr>
        </p:nvSpPr>
        <p:spPr>
          <a:xfrm>
            <a:off x="609480" y="273600"/>
            <a:ext cx="9290520" cy="1524600"/>
          </a:xfrm>
          <a:prstGeom prst="rect">
            <a:avLst/>
          </a:prstGeom>
          <a:noFill/>
          <a:ln w="0">
            <a:noFill/>
          </a:ln>
        </p:spPr>
        <p:txBody>
          <a:bodyPr lIns="0" rIns="0" tIns="0" bIns="0" anchor="t">
            <a:noAutofit/>
          </a:bodyPr>
          <a:p>
            <a:pPr indent="0">
              <a:buNone/>
            </a:pPr>
            <a:r>
              <a:rPr b="1" lang="en-US" sz="3600" strike="noStrike" u="none">
                <a:solidFill>
                  <a:schemeClr val="dk1"/>
                </a:solidFill>
                <a:uFillTx/>
                <a:latin typeface="Open Sans"/>
              </a:rPr>
              <a:t>Un recensement exhaustif en 2025 </a:t>
            </a:r>
            <a:endParaRPr b="0" lang="fr-FR" sz="3600" strike="noStrike" u="none">
              <a:solidFill>
                <a:schemeClr val="dk1"/>
              </a:solidFill>
              <a:uFillTx/>
              <a:latin typeface="Open Sans"/>
            </a:endParaRPr>
          </a:p>
        </p:txBody>
      </p:sp>
      <p:sp>
        <p:nvSpPr>
          <p:cNvPr id="410" name="PlaceHolder 2"/>
          <p:cNvSpPr>
            <a:spLocks noGrp="1"/>
          </p:cNvSpPr>
          <p:nvPr>
            <p:ph/>
          </p:nvPr>
        </p:nvSpPr>
        <p:spPr>
          <a:xfrm>
            <a:off x="180000" y="1140840"/>
            <a:ext cx="9720000" cy="4079160"/>
          </a:xfrm>
          <a:prstGeom prst="rect">
            <a:avLst/>
          </a:prstGeom>
          <a:noFill/>
          <a:ln w="0">
            <a:noFill/>
          </a:ln>
        </p:spPr>
        <p:txBody>
          <a:bodyPr lIns="0" rIns="0" tIns="0" bIns="0" anchor="t">
            <a:normAutofit fontScale="92500" lnSpcReduction="19999"/>
          </a:bodyPr>
          <a:p>
            <a:pPr marL="432000" indent="-324000">
              <a:lnSpc>
                <a:spcPct val="90000"/>
              </a:lnSpc>
              <a:buClr>
                <a:srgbClr val="000000"/>
              </a:buClr>
              <a:buSzPct val="45000"/>
              <a:buFont typeface="Wingdings" charset="2"/>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fr-FR" sz="2400" strike="noStrike" u="none">
                <a:solidFill>
                  <a:schemeClr val="dk1"/>
                </a:solidFill>
                <a:uFillTx/>
                <a:latin typeface="Open Sans"/>
              </a:rPr>
              <a:t>A quoi sert un recensement de la population ? </a:t>
            </a:r>
            <a:endParaRPr b="0" lang="fr-FR" sz="2400" strike="noStrike" u="none">
              <a:solidFill>
                <a:schemeClr val="dk1"/>
              </a:solidFill>
              <a:uFillTx/>
              <a:latin typeface="Open Sans"/>
            </a:endParaRPr>
          </a:p>
          <a:p>
            <a:pPr lvl="1" marL="864000" indent="-324000">
              <a:lnSpc>
                <a:spcPct val="90000"/>
              </a:lnSpc>
              <a:spcBef>
                <a:spcPts val="1134"/>
              </a:spcBef>
              <a:buClr>
                <a:srgbClr val="000000"/>
              </a:buClr>
              <a:buSzPct val="75000"/>
              <a:buFont typeface="Symbol" charset="2"/>
              <a:buChar char=""/>
            </a:pPr>
            <a:r>
              <a:rPr b="0" lang="fr-FR" sz="1800" strike="noStrike" u="none">
                <a:solidFill>
                  <a:schemeClr val="dk1"/>
                </a:solidFill>
                <a:uFillTx/>
                <a:latin typeface="Open Sans"/>
              </a:rPr>
              <a:t>Déterminer les populations de référence de la France et de ses circonscriptions administratives (environ 350 textes se réfèrent à la population de référence)</a:t>
            </a:r>
            <a:endParaRPr b="0" lang="fr-FR" sz="1800" strike="noStrike" u="none">
              <a:solidFill>
                <a:schemeClr val="dk1"/>
              </a:solidFill>
              <a:uFillTx/>
              <a:latin typeface="Open Sans"/>
            </a:endParaRPr>
          </a:p>
          <a:p>
            <a:pPr lvl="1" marL="864000" indent="-324000">
              <a:lnSpc>
                <a:spcPct val="90000"/>
              </a:lnSpc>
              <a:spcBef>
                <a:spcPts val="1134"/>
              </a:spcBef>
              <a:buClr>
                <a:srgbClr val="000000"/>
              </a:buClr>
              <a:buSzPct val="75000"/>
              <a:buFont typeface="Symbol" charset="2"/>
              <a:buChar char=""/>
            </a:pPr>
            <a:r>
              <a:rPr b="0" lang="fr-FR" sz="1800" strike="noStrike" u="none">
                <a:solidFill>
                  <a:schemeClr val="dk1"/>
                </a:solidFill>
                <a:uFillTx/>
                <a:latin typeface="Open Sans"/>
              </a:rPr>
              <a:t>Décrire les caractéristiques des individus et des logements à différents niveaux de territoire (résultats statistiques)</a:t>
            </a:r>
            <a:endParaRPr b="0" lang="fr-FR" sz="1800" strike="noStrike" u="none">
              <a:solidFill>
                <a:schemeClr val="dk1"/>
              </a:solidFill>
              <a:uFillTx/>
              <a:latin typeface="Open Sans"/>
            </a:endParaRPr>
          </a:p>
          <a:p>
            <a:pPr lvl="1" marL="864000" indent="-324000">
              <a:lnSpc>
                <a:spcPct val="90000"/>
              </a:lnSpc>
              <a:spcBef>
                <a:spcPts val="1134"/>
              </a:spcBef>
              <a:buClr>
                <a:srgbClr val="000000"/>
              </a:buClr>
              <a:buSzPct val="75000"/>
              <a:buFont typeface="Symbol" charset="2"/>
              <a:buChar char=""/>
            </a:pPr>
            <a:r>
              <a:rPr b="0" lang="fr-FR" sz="1800" strike="noStrike" u="none">
                <a:solidFill>
                  <a:schemeClr val="dk1"/>
                </a:solidFill>
                <a:uFillTx/>
                <a:latin typeface="Open Sans"/>
              </a:rPr>
              <a:t>Produire de nombreuses études locales et nationales sur différents thèmes : marché du travail, conditions de vie…</a:t>
            </a:r>
            <a:endParaRPr b="0" lang="fr-FR" sz="1800" strike="noStrike" u="none">
              <a:solidFill>
                <a:schemeClr val="dk1"/>
              </a:solidFill>
              <a:uFillTx/>
              <a:latin typeface="Open Sans"/>
            </a:endParaRPr>
          </a:p>
          <a:p>
            <a:pPr marL="432000" indent="-324000">
              <a:lnSpc>
                <a:spcPct val="90000"/>
              </a:lnSpc>
              <a:spcBef>
                <a:spcPts val="1417"/>
              </a:spcBef>
              <a:buClr>
                <a:srgbClr val="000000"/>
              </a:buClr>
              <a:buSzPct val="45000"/>
              <a:buFont typeface="Wingdings" charset="2"/>
              <a:buChar char=""/>
            </a:pPr>
            <a:r>
              <a:rPr b="1" lang="fr-FR" sz="2400" strike="noStrike" u="none">
                <a:solidFill>
                  <a:schemeClr val="dk1"/>
                </a:solidFill>
                <a:uFillTx/>
                <a:latin typeface="Open Sans"/>
              </a:rPr>
              <a:t>Quelques exemples d’utilisation : </a:t>
            </a:r>
            <a:endParaRPr b="0" lang="fr-FR" sz="2400" strike="noStrike" u="none">
              <a:solidFill>
                <a:schemeClr val="dk1"/>
              </a:solidFill>
              <a:uFillTx/>
              <a:latin typeface="Open Sans"/>
            </a:endParaRPr>
          </a:p>
          <a:p>
            <a:pPr lvl="1" marL="864000" indent="-324000">
              <a:lnSpc>
                <a:spcPct val="90000"/>
              </a:lnSpc>
              <a:spcBef>
                <a:spcPts val="1134"/>
              </a:spcBef>
              <a:buClr>
                <a:srgbClr val="000000"/>
              </a:buClr>
              <a:buSzPct val="75000"/>
              <a:buFont typeface="Symbol" charset="2"/>
              <a:buChar char=""/>
            </a:pPr>
            <a:r>
              <a:rPr b="0" lang="fr-FR" sz="1800" strike="noStrike" u="none">
                <a:solidFill>
                  <a:schemeClr val="dk1"/>
                </a:solidFill>
                <a:uFillTx/>
                <a:latin typeface="Open Sans"/>
              </a:rPr>
              <a:t>contribution de l’État au budget de la commune</a:t>
            </a:r>
            <a:endParaRPr b="0" lang="fr-FR" sz="1800" strike="noStrike" u="none">
              <a:solidFill>
                <a:schemeClr val="dk1"/>
              </a:solidFill>
              <a:uFillTx/>
              <a:latin typeface="Open Sans"/>
            </a:endParaRPr>
          </a:p>
          <a:p>
            <a:pPr lvl="1" marL="864000" indent="-324000">
              <a:lnSpc>
                <a:spcPct val="90000"/>
              </a:lnSpc>
              <a:spcBef>
                <a:spcPts val="1134"/>
              </a:spcBef>
              <a:buClr>
                <a:srgbClr val="000000"/>
              </a:buClr>
              <a:buSzPct val="75000"/>
              <a:buFont typeface="Symbol" charset="2"/>
              <a:buChar char=""/>
            </a:pPr>
            <a:r>
              <a:rPr b="0" lang="fr-FR" sz="1800" strike="noStrike" u="none">
                <a:solidFill>
                  <a:schemeClr val="dk1"/>
                </a:solidFill>
                <a:uFillTx/>
                <a:latin typeface="Open Sans"/>
              </a:rPr>
              <a:t>détermination du nombre de députés et de sénateurs, du mode de scrutin, du nombre de pharmacies sur un territoire…</a:t>
            </a:r>
            <a:endParaRPr b="0" lang="fr-FR" sz="1800" strike="noStrike" u="none">
              <a:solidFill>
                <a:schemeClr val="dk1"/>
              </a:solidFill>
              <a:uFillTx/>
              <a:latin typeface="Open Sans"/>
            </a:endParaRPr>
          </a:p>
          <a:p>
            <a:pPr lvl="1" marL="864000" indent="-324000">
              <a:lnSpc>
                <a:spcPct val="90000"/>
              </a:lnSpc>
              <a:spcBef>
                <a:spcPts val="1134"/>
              </a:spcBef>
              <a:buClr>
                <a:srgbClr val="000000"/>
              </a:buClr>
              <a:buSzPct val="75000"/>
              <a:buFont typeface="Symbol" charset="2"/>
              <a:buChar char=""/>
            </a:pPr>
            <a:r>
              <a:rPr b="0" lang="fr-FR" sz="1800" strike="noStrike" u="none">
                <a:solidFill>
                  <a:schemeClr val="dk1"/>
                </a:solidFill>
                <a:uFillTx/>
                <a:latin typeface="Open Sans"/>
              </a:rPr>
              <a:t>aide à la décision pour l’implantation d’équipements collectifs, le développement des moyens de transport, l’estimation du besoin en logements…</a:t>
            </a:r>
            <a:endParaRPr b="0" lang="fr-FR" sz="1800" strike="noStrike" u="none">
              <a:solidFill>
                <a:schemeClr val="dk1"/>
              </a:solidFill>
              <a:uFillTx/>
              <a:latin typeface="Open Sans"/>
            </a:endParaRPr>
          </a:p>
        </p:txBody>
      </p:sp>
      <p:sp>
        <p:nvSpPr>
          <p:cNvPr id="4" name="PlaceHolder 3"/>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1" name="PlaceHolder 1"/>
          <p:cNvSpPr>
            <a:spLocks noGrp="1"/>
          </p:cNvSpPr>
          <p:nvPr>
            <p:ph type="title"/>
          </p:nvPr>
        </p:nvSpPr>
        <p:spPr>
          <a:xfrm>
            <a:off x="360000" y="115200"/>
            <a:ext cx="10972440" cy="1144800"/>
          </a:xfrm>
          <a:prstGeom prst="rect">
            <a:avLst/>
          </a:prstGeom>
          <a:noFill/>
          <a:ln w="0">
            <a:noFill/>
          </a:ln>
        </p:spPr>
        <p:txBody>
          <a:bodyPr lIns="0" rIns="0" tIns="0" bIns="0" anchor="ctr">
            <a:noAutofit/>
          </a:bodyPr>
          <a:p>
            <a:pPr indent="0">
              <a:buNone/>
            </a:pPr>
            <a:r>
              <a:rPr b="1" lang="en-US" sz="3600" strike="noStrike" u="none">
                <a:solidFill>
                  <a:schemeClr val="dk1"/>
                </a:solidFill>
                <a:uFillTx/>
                <a:latin typeface="Open Sans"/>
              </a:rPr>
              <a:t>La réalisation du recensement </a:t>
            </a:r>
            <a:endParaRPr b="0" lang="fr-FR" sz="3600" strike="noStrike" u="none">
              <a:solidFill>
                <a:schemeClr val="dk1"/>
              </a:solidFill>
              <a:uFillTx/>
              <a:latin typeface="Open Sans"/>
            </a:endParaRPr>
          </a:p>
        </p:txBody>
      </p:sp>
      <p:sp>
        <p:nvSpPr>
          <p:cNvPr id="412" name=""/>
          <p:cNvSpPr txBox="1"/>
          <p:nvPr/>
        </p:nvSpPr>
        <p:spPr>
          <a:xfrm>
            <a:off x="0" y="1092600"/>
            <a:ext cx="9900000" cy="1247400"/>
          </a:xfrm>
          <a:prstGeom prst="rect">
            <a:avLst/>
          </a:prstGeom>
          <a:noFill/>
          <a:ln w="0">
            <a:noFill/>
          </a:ln>
        </p:spPr>
        <p:txBody>
          <a:bodyPr lIns="0" rIns="0" tIns="0" bIns="0" anchor="t">
            <a:noAutofit/>
          </a:bodyPr>
          <a:p>
            <a:pPr algn="ctr"/>
            <a:r>
              <a:rPr b="0" lang="en-US" sz="3600" strike="noStrike" u="none">
                <a:solidFill>
                  <a:schemeClr val="accent6"/>
                </a:solidFill>
                <a:uFillTx/>
                <a:latin typeface="Open Sans"/>
                <a:ea typeface="Microsoft YaHei"/>
              </a:rPr>
              <a:t>Un partage des rôles</a:t>
            </a:r>
            <a:endParaRPr b="0" lang="es-ES" sz="3600" strike="noStrike" u="none">
              <a:solidFill>
                <a:srgbClr val="000000"/>
              </a:solidFill>
              <a:uFillTx/>
              <a:latin typeface="Arial"/>
            </a:endParaRPr>
          </a:p>
        </p:txBody>
      </p:sp>
      <p:sp>
        <p:nvSpPr>
          <p:cNvPr id="413" name="Espace réservé du contenu 1_5"/>
          <p:cNvSpPr txBox="1"/>
          <p:nvPr/>
        </p:nvSpPr>
        <p:spPr>
          <a:xfrm>
            <a:off x="2720880" y="1843920"/>
            <a:ext cx="3939120" cy="1756080"/>
          </a:xfrm>
          <a:prstGeom prst="rect">
            <a:avLst/>
          </a:prstGeom>
          <a:noFill/>
          <a:ln w="0">
            <a:noFill/>
          </a:ln>
        </p:spPr>
        <p:txBody>
          <a:bodyPr lIns="0" rIns="0" tIns="0" bIns="0" anchor="t">
            <a:noAutofit/>
          </a:bodyPr>
          <a:p>
            <a:pPr algn="ctr">
              <a:lnSpc>
                <a:spcPct val="90000"/>
              </a:lnSpc>
              <a:spcBef>
                <a:spcPts val="1417"/>
              </a:spcBef>
            </a:pPr>
            <a:r>
              <a:rPr b="0" lang="es-ES" sz="2000" strike="noStrike" u="none">
                <a:solidFill>
                  <a:srgbClr val="000091"/>
                </a:solidFill>
                <a:uFillTx/>
                <a:latin typeface="Marianne"/>
                <a:ea typeface="Microsoft YaHei"/>
              </a:rPr>
              <a:t>L</a:t>
            </a:r>
            <a:r>
              <a:rPr b="0" lang="es-ES" sz="2000" strike="noStrike" u="none">
                <a:solidFill>
                  <a:srgbClr val="000091"/>
                </a:solidFill>
                <a:uFillTx/>
                <a:latin typeface="Marianne"/>
                <a:ea typeface="Microsoft YaHei"/>
              </a:rPr>
              <a:t>e recensement est sous la</a:t>
            </a:r>
            <a:r>
              <a:rPr b="1" lang="es-ES" sz="2000" strike="noStrike" u="none">
                <a:solidFill>
                  <a:srgbClr val="000091"/>
                </a:solidFill>
                <a:uFillTx/>
                <a:latin typeface="Marianne"/>
                <a:ea typeface="Microsoft YaHei"/>
              </a:rPr>
              <a:t> responsabilité de l’État</a:t>
            </a:r>
            <a:endParaRPr b="0" lang="es-ES" sz="2000" strike="noStrike" u="none">
              <a:solidFill>
                <a:srgbClr val="000000"/>
              </a:solidFill>
              <a:uFillTx/>
              <a:latin typeface="Arial"/>
            </a:endParaRPr>
          </a:p>
          <a:p>
            <a:pPr algn="ctr">
              <a:lnSpc>
                <a:spcPct val="90000"/>
              </a:lnSpc>
              <a:spcBef>
                <a:spcPts val="2268"/>
              </a:spcBef>
            </a:pPr>
            <a:r>
              <a:rPr b="0" lang="es-ES" sz="2000" strike="noStrike" u="none">
                <a:solidFill>
                  <a:srgbClr val="000091"/>
                </a:solidFill>
                <a:uFillTx/>
                <a:latin typeface="Marianne"/>
                <a:ea typeface="Microsoft YaHei"/>
              </a:rPr>
              <a:t>La loi répartit les rôles</a:t>
            </a:r>
            <a:endParaRPr b="0" lang="es-ES" sz="2000" strike="noStrike" u="none">
              <a:solidFill>
                <a:srgbClr val="000000"/>
              </a:solidFill>
              <a:uFillTx/>
              <a:latin typeface="Arial"/>
            </a:endParaRPr>
          </a:p>
        </p:txBody>
      </p:sp>
      <p:pic>
        <p:nvPicPr>
          <p:cNvPr id="414" name="" descr=""/>
          <p:cNvPicPr/>
          <p:nvPr/>
        </p:nvPicPr>
        <p:blipFill>
          <a:blip r:embed="rId1"/>
          <a:stretch/>
        </p:blipFill>
        <p:spPr>
          <a:xfrm>
            <a:off x="7740000" y="1591200"/>
            <a:ext cx="1829160" cy="1828800"/>
          </a:xfrm>
          <a:prstGeom prst="rect">
            <a:avLst/>
          </a:prstGeom>
          <a:noFill/>
          <a:ln w="0">
            <a:noFill/>
          </a:ln>
        </p:spPr>
      </p:pic>
      <p:sp>
        <p:nvSpPr>
          <p:cNvPr id="415" name=""/>
          <p:cNvSpPr/>
          <p:nvPr/>
        </p:nvSpPr>
        <p:spPr>
          <a:xfrm>
            <a:off x="3060000" y="3240000"/>
            <a:ext cx="3135240" cy="0"/>
          </a:xfrm>
          <a:prstGeom prst="line">
            <a:avLst/>
          </a:prstGeom>
          <a:ln w="38160">
            <a:solidFill>
              <a:srgbClr val="c5559a"/>
            </a:solidFill>
            <a:round/>
            <a:headEnd len="med" type="triangle" w="med"/>
            <a:tailEnd len="med" type="triangle" w="med"/>
          </a:ln>
        </p:spPr>
        <p:style>
          <a:lnRef idx="0"/>
          <a:fillRef idx="0"/>
          <a:effectRef idx="0"/>
          <a:fontRef idx="minor"/>
        </p:style>
        <p:txBody>
          <a:bodyPr lIns="108720" rIns="108720" tIns="-63720" bIns="-63720" anchor="ctr">
            <a:noAutofit/>
          </a:bodyPr>
          <a:p>
            <a:endParaRPr b="0" lang="es-ES" sz="1800" strike="noStrike" u="none">
              <a:solidFill>
                <a:srgbClr val="000000"/>
              </a:solidFill>
              <a:uFillTx/>
              <a:latin typeface="Arial"/>
            </a:endParaRPr>
          </a:p>
        </p:txBody>
      </p:sp>
      <p:sp>
        <p:nvSpPr>
          <p:cNvPr id="416" name="Rectangle 7_ 1"/>
          <p:cNvSpPr/>
          <p:nvPr/>
        </p:nvSpPr>
        <p:spPr>
          <a:xfrm>
            <a:off x="4860000" y="3548160"/>
            <a:ext cx="5220000" cy="1322640"/>
          </a:xfrm>
          <a:prstGeom prst="rect">
            <a:avLst/>
          </a:prstGeom>
          <a:noFill/>
          <a:ln w="0">
            <a:noFill/>
          </a:ln>
        </p:spPr>
        <p:style>
          <a:lnRef idx="0"/>
          <a:fillRef idx="0"/>
          <a:effectRef idx="0"/>
          <a:fontRef idx="minor"/>
        </p:style>
        <p:txBody>
          <a:bodyPr lIns="90360" rIns="90360" tIns="44280" bIns="44280" anchor="t">
            <a:spAutoFit/>
          </a:bodyPr>
          <a:p>
            <a:pPr>
              <a:lnSpc>
                <a:spcPct val="90000"/>
              </a:lnSpc>
              <a:spcBef>
                <a:spcPts val="567"/>
              </a:spcBef>
            </a:pPr>
            <a:r>
              <a:rPr b="1" lang="es-ES" sz="1500" strike="noStrike" u="none">
                <a:solidFill>
                  <a:srgbClr val="000000"/>
                </a:solidFill>
                <a:uFillTx/>
                <a:latin typeface="Marianne"/>
              </a:rPr>
              <a:t>Les communes </a:t>
            </a:r>
            <a:r>
              <a:rPr b="1" lang="es-ES" sz="1500" strike="noStrike" u="none">
                <a:solidFill>
                  <a:srgbClr val="000000"/>
                </a:solidFill>
                <a:uFillTx/>
                <a:latin typeface="Marianne"/>
              </a:rPr>
              <a:t>préparent et réalisent</a:t>
            </a:r>
            <a:r>
              <a:rPr b="1" lang="es-ES" sz="1500" strike="noStrike" u="none">
                <a:solidFill>
                  <a:srgbClr val="000000"/>
                </a:solidFill>
                <a:uFillTx/>
                <a:latin typeface="Marianne"/>
              </a:rPr>
              <a:t> la collecte :</a:t>
            </a:r>
            <a:endParaRPr b="0" lang="es-ES" sz="1500" strike="noStrike" u="none">
              <a:solidFill>
                <a:srgbClr val="000000"/>
              </a:solidFill>
              <a:uFillTx/>
              <a:latin typeface="Marianne"/>
            </a:endParaRPr>
          </a:p>
          <a:p>
            <a:pPr marL="432000" indent="-324000">
              <a:lnSpc>
                <a:spcPct val="90000"/>
              </a:lnSpc>
              <a:spcBef>
                <a:spcPts val="283"/>
              </a:spcBef>
              <a:buClr>
                <a:srgbClr val="000000"/>
              </a:buClr>
              <a:buSzPct val="45000"/>
              <a:buFont typeface="Wingdings" charset="2"/>
              <a:buChar char=""/>
            </a:pPr>
            <a:r>
              <a:rPr b="0" lang="es-ES" sz="1400" strike="noStrike" u="none">
                <a:solidFill>
                  <a:srgbClr val="000000"/>
                </a:solidFill>
                <a:uFillTx/>
                <a:latin typeface="Marianne"/>
              </a:rPr>
              <a:t>prévoient les moyens matériels et humains nécessaires</a:t>
            </a:r>
            <a:endParaRPr b="0" lang="es-ES" sz="1400" strike="noStrike" u="none">
              <a:solidFill>
                <a:srgbClr val="000000"/>
              </a:solidFill>
              <a:uFillTx/>
              <a:latin typeface="Marianne"/>
            </a:endParaRPr>
          </a:p>
          <a:p>
            <a:pPr marL="432000" indent="-324000">
              <a:lnSpc>
                <a:spcPct val="90000"/>
              </a:lnSpc>
              <a:spcBef>
                <a:spcPts val="283"/>
              </a:spcBef>
              <a:buClr>
                <a:srgbClr val="000000"/>
              </a:buClr>
              <a:buSzPct val="45000"/>
              <a:buFont typeface="Wingdings" charset="2"/>
              <a:buChar char=""/>
            </a:pPr>
            <a:r>
              <a:rPr b="0" lang="es-ES" sz="1400" strike="noStrike" u="none">
                <a:solidFill>
                  <a:srgbClr val="000000"/>
                </a:solidFill>
                <a:uFillTx/>
                <a:latin typeface="Marianne"/>
              </a:rPr>
              <a:t>valident les adresses à recenser</a:t>
            </a:r>
            <a:endParaRPr b="0" lang="es-ES" sz="1400" strike="noStrike" u="none">
              <a:solidFill>
                <a:srgbClr val="000000"/>
              </a:solidFill>
              <a:uFillTx/>
              <a:latin typeface="Marianne"/>
            </a:endParaRPr>
          </a:p>
          <a:p>
            <a:pPr marL="432000" indent="-324000">
              <a:lnSpc>
                <a:spcPct val="90000"/>
              </a:lnSpc>
              <a:spcBef>
                <a:spcPts val="283"/>
              </a:spcBef>
              <a:buClr>
                <a:srgbClr val="000000"/>
              </a:buClr>
              <a:buSzPct val="45000"/>
              <a:buFont typeface="Wingdings" charset="2"/>
              <a:buChar char=""/>
            </a:pPr>
            <a:r>
              <a:rPr b="0" lang="es-ES" sz="1400" strike="noStrike" u="none">
                <a:solidFill>
                  <a:srgbClr val="000000"/>
                </a:solidFill>
                <a:uFillTx/>
                <a:latin typeface="Marianne"/>
              </a:rPr>
              <a:t>réalisent la collecte sur le terrain</a:t>
            </a:r>
            <a:endParaRPr b="0" lang="es-ES" sz="1400" strike="noStrike" u="none">
              <a:solidFill>
                <a:srgbClr val="000000"/>
              </a:solidFill>
              <a:uFillTx/>
              <a:latin typeface="Marianne"/>
            </a:endParaRPr>
          </a:p>
        </p:txBody>
      </p:sp>
      <p:sp>
        <p:nvSpPr>
          <p:cNvPr id="417" name=""/>
          <p:cNvSpPr txBox="1"/>
          <p:nvPr/>
        </p:nvSpPr>
        <p:spPr>
          <a:xfrm>
            <a:off x="61200" y="3420000"/>
            <a:ext cx="4618800" cy="1804320"/>
          </a:xfrm>
          <a:prstGeom prst="rect">
            <a:avLst/>
          </a:prstGeom>
          <a:noFill/>
          <a:ln w="0">
            <a:noFill/>
          </a:ln>
        </p:spPr>
        <p:txBody>
          <a:bodyPr lIns="90000" rIns="90000" tIns="45000" bIns="45000" anchor="t">
            <a:noAutofit/>
          </a:bodyPr>
          <a:p>
            <a:pPr>
              <a:lnSpc>
                <a:spcPct val="90000"/>
              </a:lnSpc>
              <a:spcBef>
                <a:spcPts val="850"/>
              </a:spcBef>
            </a:pPr>
            <a:r>
              <a:rPr b="1" lang="es-ES" sz="1500" strike="noStrike" u="none">
                <a:solidFill>
                  <a:srgbClr val="000000"/>
                </a:solidFill>
                <a:uFillTx/>
                <a:latin typeface="Marianne"/>
                <a:ea typeface="Microsoft YaHei"/>
              </a:rPr>
              <a:t>L’Insee </a:t>
            </a:r>
            <a:r>
              <a:rPr b="1" lang="es-ES" sz="1500" strike="noStrike" u="none">
                <a:solidFill>
                  <a:srgbClr val="000000"/>
                </a:solidFill>
                <a:uFillTx/>
                <a:latin typeface="Marianne"/>
                <a:ea typeface="Microsoft YaHei"/>
              </a:rPr>
              <a:t>organise et contrôle </a:t>
            </a:r>
            <a:r>
              <a:rPr b="1" lang="es-ES" sz="1500" strike="noStrike" u="none">
                <a:solidFill>
                  <a:srgbClr val="000000"/>
                </a:solidFill>
                <a:uFillTx/>
                <a:latin typeface="Marianne"/>
                <a:ea typeface="Microsoft YaHei"/>
              </a:rPr>
              <a:t>le recensement :</a:t>
            </a:r>
            <a:endParaRPr b="0" lang="es-ES" sz="1500" strike="noStrike" u="none">
              <a:solidFill>
                <a:srgbClr val="000000"/>
              </a:solidFill>
              <a:uFillTx/>
              <a:latin typeface="Arial"/>
            </a:endParaRPr>
          </a:p>
          <a:p>
            <a:pPr marL="216000" indent="-216000">
              <a:lnSpc>
                <a:spcPct val="90000"/>
              </a:lnSpc>
              <a:spcBef>
                <a:spcPts val="283"/>
              </a:spcBef>
              <a:buClr>
                <a:srgbClr val="000000"/>
              </a:buClr>
              <a:buSzPct val="45000"/>
              <a:buFont typeface="Wingdings" charset="2"/>
              <a:buChar char=""/>
            </a:pPr>
            <a:r>
              <a:rPr b="0" lang="es-ES" sz="1400" strike="noStrike" u="none">
                <a:solidFill>
                  <a:srgbClr val="000000"/>
                </a:solidFill>
                <a:uFillTx/>
                <a:latin typeface="Marianne"/>
                <a:ea typeface="Microsoft YaHei"/>
              </a:rPr>
              <a:t>fixe la méthode du recensement</a:t>
            </a:r>
            <a:endParaRPr b="0" lang="es-ES" sz="1400" strike="noStrike" u="none">
              <a:solidFill>
                <a:srgbClr val="000000"/>
              </a:solidFill>
              <a:uFillTx/>
              <a:latin typeface="Arial"/>
            </a:endParaRPr>
          </a:p>
          <a:p>
            <a:pPr marL="216000" indent="-216000">
              <a:lnSpc>
                <a:spcPct val="90000"/>
              </a:lnSpc>
              <a:spcBef>
                <a:spcPts val="283"/>
              </a:spcBef>
              <a:buClr>
                <a:srgbClr val="000000"/>
              </a:buClr>
              <a:buSzPct val="45000"/>
              <a:buFont typeface="Wingdings" charset="2"/>
              <a:buChar char=""/>
            </a:pPr>
            <a:r>
              <a:rPr b="0" lang="es-ES" sz="1400" strike="noStrike" u="none">
                <a:solidFill>
                  <a:srgbClr val="000000"/>
                </a:solidFill>
                <a:uFillTx/>
                <a:latin typeface="Marianne"/>
                <a:ea typeface="Microsoft YaHei"/>
              </a:rPr>
              <a:t>liste les communes concernées par décret : </a:t>
            </a:r>
            <a:br>
              <a:rPr sz="1400"/>
            </a:br>
            <a:r>
              <a:rPr b="1" lang="es-ES" sz="1400" strike="noStrike" u="none">
                <a:solidFill>
                  <a:srgbClr val="000000"/>
                </a:solidFill>
                <a:uFillTx/>
                <a:latin typeface="Marianne"/>
                <a:ea typeface="Microsoft YaHei"/>
              </a:rPr>
              <a:t>toutes celles de Mayotte en 2025</a:t>
            </a:r>
            <a:endParaRPr b="0" lang="es-ES" sz="1400" strike="noStrike" u="none">
              <a:solidFill>
                <a:srgbClr val="000000"/>
              </a:solidFill>
              <a:uFillTx/>
              <a:latin typeface="Arial"/>
            </a:endParaRPr>
          </a:p>
          <a:p>
            <a:pPr marL="216000" indent="-216000">
              <a:lnSpc>
                <a:spcPct val="90000"/>
              </a:lnSpc>
              <a:spcBef>
                <a:spcPts val="283"/>
              </a:spcBef>
              <a:buClr>
                <a:srgbClr val="000000"/>
              </a:buClr>
              <a:buSzPct val="45000"/>
              <a:buFont typeface="Wingdings" charset="2"/>
              <a:buChar char=""/>
            </a:pPr>
            <a:r>
              <a:rPr b="0" lang="es-ES" sz="1400" strike="noStrike" u="none">
                <a:solidFill>
                  <a:srgbClr val="000000"/>
                </a:solidFill>
                <a:uFillTx/>
                <a:latin typeface="Marianne"/>
                <a:ea typeface="Microsoft YaHei"/>
              </a:rPr>
              <a:t>contrôle le bon déroulement de la collecte</a:t>
            </a:r>
            <a:endParaRPr b="0" lang="es-ES" sz="1400" strike="noStrike" u="none">
              <a:solidFill>
                <a:srgbClr val="000000"/>
              </a:solidFill>
              <a:uFillTx/>
              <a:latin typeface="Arial"/>
            </a:endParaRPr>
          </a:p>
          <a:p>
            <a:pPr marL="216000" indent="-216000">
              <a:lnSpc>
                <a:spcPct val="90000"/>
              </a:lnSpc>
              <a:spcBef>
                <a:spcPts val="283"/>
              </a:spcBef>
              <a:buClr>
                <a:srgbClr val="000000"/>
              </a:buClr>
              <a:buSzPct val="45000"/>
              <a:buFont typeface="Wingdings" charset="2"/>
              <a:buChar char=""/>
            </a:pPr>
            <a:r>
              <a:rPr b="0" lang="es-ES" sz="1400" strike="noStrike" u="none">
                <a:solidFill>
                  <a:srgbClr val="000000"/>
                </a:solidFill>
                <a:uFillTx/>
                <a:latin typeface="Marianne"/>
                <a:ea typeface="Microsoft YaHei"/>
              </a:rPr>
              <a:t>publie les populations de référence chaque année</a:t>
            </a:r>
            <a:endParaRPr b="0" lang="es-ES" sz="1400" strike="noStrike" u="none">
              <a:solidFill>
                <a:srgbClr val="000000"/>
              </a:solidFill>
              <a:uFillTx/>
              <a:latin typeface="Arial"/>
            </a:endParaRPr>
          </a:p>
        </p:txBody>
      </p:sp>
      <p:pic>
        <p:nvPicPr>
          <p:cNvPr id="418" name="" descr=""/>
          <p:cNvPicPr/>
          <p:nvPr/>
        </p:nvPicPr>
        <p:blipFill>
          <a:blip r:embed="rId2"/>
          <a:stretch/>
        </p:blipFill>
        <p:spPr>
          <a:xfrm>
            <a:off x="417960" y="1974600"/>
            <a:ext cx="2302920" cy="1085400"/>
          </a:xfrm>
          <a:prstGeom prst="rect">
            <a:avLst/>
          </a:prstGeom>
          <a:noFill/>
          <a:ln w="0">
            <a:noFill/>
          </a:ln>
        </p:spPr>
      </p:pic>
      <p:sp>
        <p:nvSpPr>
          <p:cNvPr id="3" name="PlaceHolder 2"/>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9" name="PlaceHolder 1"/>
          <p:cNvSpPr>
            <a:spLocks noGrp="1"/>
          </p:cNvSpPr>
          <p:nvPr>
            <p:ph type="title"/>
          </p:nvPr>
        </p:nvSpPr>
        <p:spPr>
          <a:xfrm>
            <a:off x="180000" y="-41760"/>
            <a:ext cx="9000000" cy="623880"/>
          </a:xfrm>
          <a:prstGeom prst="rect">
            <a:avLst/>
          </a:prstGeom>
          <a:noFill/>
          <a:ln w="0">
            <a:noFill/>
          </a:ln>
        </p:spPr>
        <p:txBody>
          <a:bodyPr lIns="0" rIns="0" tIns="0" bIns="0" anchor="ctr">
            <a:noAutofit/>
          </a:bodyPr>
          <a:p>
            <a:pPr indent="0">
              <a:lnSpc>
                <a:spcPct val="100000"/>
              </a:lnSpc>
              <a:buNone/>
            </a:pPr>
            <a:r>
              <a:rPr b="1" lang="en-US" sz="3600" strike="noStrike" u="none">
                <a:solidFill>
                  <a:schemeClr val="dk1"/>
                </a:solidFill>
                <a:uFillTx/>
                <a:latin typeface="Open Sans"/>
              </a:rPr>
              <a:t>La réalisation du recensement </a:t>
            </a:r>
            <a:endParaRPr b="0" lang="fr-FR" sz="3600" strike="noStrike" u="none">
              <a:solidFill>
                <a:schemeClr val="dk1"/>
              </a:solidFill>
              <a:uFillTx/>
              <a:latin typeface="Open Sans"/>
            </a:endParaRPr>
          </a:p>
        </p:txBody>
      </p:sp>
      <p:pic>
        <p:nvPicPr>
          <p:cNvPr id="420" name="" descr=""/>
          <p:cNvPicPr/>
          <p:nvPr/>
        </p:nvPicPr>
        <p:blipFill>
          <a:blip r:embed="rId1"/>
          <a:stretch/>
        </p:blipFill>
        <p:spPr>
          <a:xfrm>
            <a:off x="185760" y="582120"/>
            <a:ext cx="9354240" cy="5760000"/>
          </a:xfrm>
          <a:prstGeom prst="rect">
            <a:avLst/>
          </a:prstGeom>
          <a:noFill/>
          <a:ln w="0">
            <a:noFill/>
          </a:ln>
        </p:spPr>
      </p:pic>
      <p:sp>
        <p:nvSpPr>
          <p:cNvPr id="3" name="PlaceHolder 2"/>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1" name="PlaceHolder 1"/>
          <p:cNvSpPr>
            <a:spLocks noGrp="1"/>
          </p:cNvSpPr>
          <p:nvPr>
            <p:ph type="title"/>
          </p:nvPr>
        </p:nvSpPr>
        <p:spPr>
          <a:xfrm>
            <a:off x="1253160" y="2184120"/>
            <a:ext cx="4323960" cy="1871640"/>
          </a:xfrm>
          <a:prstGeom prst="rect">
            <a:avLst/>
          </a:prstGeom>
          <a:noFill/>
          <a:ln w="0">
            <a:noFill/>
          </a:ln>
        </p:spPr>
        <p:txBody>
          <a:bodyPr lIns="91440" rIns="91440" tIns="45720" bIns="0" anchor="b">
            <a:noAutofit/>
          </a:bodyPr>
          <a:p>
            <a:pPr indent="0" defTabSz="914400">
              <a:lnSpc>
                <a:spcPct val="90000"/>
              </a:lnSpc>
              <a:buNone/>
            </a:pPr>
            <a:r>
              <a:rPr b="0" lang="en-US" sz="22000" strike="noStrike" u="none">
                <a:solidFill>
                  <a:schemeClr val="dk1"/>
                </a:solidFill>
                <a:uFillTx/>
                <a:latin typeface="Open Sans ExtraBold"/>
                <a:ea typeface="Open Sans ExtraBold"/>
              </a:rPr>
              <a:t>03</a:t>
            </a:r>
            <a:endParaRPr b="0" lang="fr-FR" sz="22000" strike="noStrike" u="none">
              <a:solidFill>
                <a:schemeClr val="dk1"/>
              </a:solidFill>
              <a:uFillTx/>
              <a:latin typeface="Open Sans"/>
            </a:endParaRPr>
          </a:p>
        </p:txBody>
      </p:sp>
      <p:sp>
        <p:nvSpPr>
          <p:cNvPr id="422" name="PlaceHolder 2"/>
          <p:cNvSpPr>
            <a:spLocks noGrp="1"/>
          </p:cNvSpPr>
          <p:nvPr>
            <p:ph/>
          </p:nvPr>
        </p:nvSpPr>
        <p:spPr>
          <a:xfrm>
            <a:off x="1080000" y="3828240"/>
            <a:ext cx="10515240" cy="1296720"/>
          </a:xfrm>
          <a:prstGeom prst="rect">
            <a:avLst/>
          </a:prstGeom>
          <a:noFill/>
          <a:ln w="0">
            <a:noFill/>
          </a:ln>
        </p:spPr>
        <p:txBody>
          <a:bodyPr lIns="91440" rIns="91440" tIns="45720" bIns="45720" anchor="t">
            <a:noAutofit/>
          </a:bodyPr>
          <a:p>
            <a:pPr indent="0" defTabSz="914400">
              <a:lnSpc>
                <a:spcPct val="80000"/>
              </a:lnSpc>
              <a:buNone/>
              <a:tabLst>
                <a:tab algn="l" pos="0"/>
              </a:tabLst>
            </a:pPr>
            <a:r>
              <a:rPr b="1" lang="en-US" sz="4400" strike="noStrike" u="none">
                <a:solidFill>
                  <a:schemeClr val="dk1"/>
                </a:solidFill>
                <a:uFillTx/>
                <a:latin typeface="Open Sans"/>
              </a:rPr>
              <a:t>Des conditions de vie difficiles</a:t>
            </a:r>
            <a:endParaRPr b="0" lang="fr-FR" sz="4400" strike="noStrike" u="none">
              <a:solidFill>
                <a:schemeClr val="dk1"/>
              </a:solidFill>
              <a:uFillTx/>
              <a:latin typeface="Open Sans"/>
            </a:endParaRPr>
          </a:p>
          <a:p>
            <a:pPr indent="0" defTabSz="914400">
              <a:lnSpc>
                <a:spcPct val="80000"/>
              </a:lnSpc>
              <a:buNone/>
              <a:tabLst>
                <a:tab algn="l" pos="0"/>
              </a:tabLst>
            </a:pPr>
            <a:r>
              <a:rPr b="1" lang="en-US" sz="4400" strike="noStrike" u="none">
                <a:solidFill>
                  <a:schemeClr val="dk1"/>
                </a:solidFill>
                <a:uFillTx/>
                <a:latin typeface="Open Sans"/>
              </a:rPr>
              <a:t>à Mayotte</a:t>
            </a:r>
            <a:endParaRPr b="0" lang="fr-FR" sz="4400" strike="noStrike" u="none">
              <a:solidFill>
                <a:schemeClr val="dk1"/>
              </a:solidFill>
              <a:uFillTx/>
              <a:latin typeface="Open Sans"/>
            </a:endParaRPr>
          </a:p>
        </p:txBody>
      </p:sp>
      <p:sp>
        <p:nvSpPr>
          <p:cNvPr id="4" name="PlaceHolder 3"/>
          <p:cNvSpPr>
            <a:spLocks noGrp="1"/>
          </p:cNvSpPr>
          <p:nvPr>
            <p:ph type="ftr" idx="39"/>
          </p:nvPr>
        </p:nvSpPr>
        <p:spPr/>
        <p:txBody>
          <a:bodyPr/>
          <a:p>
            <a:r>
              <a:t>Document confidentiel - ne pas diffuser</a:t>
            </a:r>
          </a:p>
        </p:txBody>
      </p:sp>
      <p:sp>
        <p:nvSpPr>
          <p:cNvPr id="5" name="PlaceHolder 4"/>
          <p:cNvSpPr>
            <a:spLocks noGrp="1"/>
          </p:cNvSpPr>
          <p:nvPr>
            <p:ph type="sldNum" idx="40"/>
          </p:nvPr>
        </p:nvSpPr>
        <p:spPr/>
        <p:txBody>
          <a:bodyPr/>
          <a:p>
            <a:fld id="{4F467FAC-853A-4629-86A6-7E2D11D5FE0A}" type="slidenum">
              <a:t>15</a:t>
            </a:fld>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3" name="PlaceHolder 1"/>
          <p:cNvSpPr>
            <a:spLocks noGrp="1"/>
          </p:cNvSpPr>
          <p:nvPr>
            <p:ph type="title"/>
          </p:nvPr>
        </p:nvSpPr>
        <p:spPr>
          <a:xfrm>
            <a:off x="0" y="0"/>
            <a:ext cx="10080000" cy="1144800"/>
          </a:xfrm>
          <a:prstGeom prst="rect">
            <a:avLst/>
          </a:prstGeom>
          <a:noFill/>
          <a:ln w="0">
            <a:noFill/>
          </a:ln>
        </p:spPr>
        <p:txBody>
          <a:bodyPr lIns="0" rIns="0" tIns="0" bIns="0" anchor="ctr">
            <a:noAutofit/>
          </a:bodyPr>
          <a:p>
            <a:pPr indent="0" algn="ctr">
              <a:buNone/>
            </a:pPr>
            <a:r>
              <a:rPr b="1" lang="en-US" sz="3600" strike="noStrike" u="none">
                <a:solidFill>
                  <a:schemeClr val="dk1"/>
                </a:solidFill>
                <a:uFillTx/>
                <a:latin typeface="Open Sans"/>
              </a:rPr>
              <a:t>Des difficultés en français à l’écrit</a:t>
            </a:r>
            <a:endParaRPr b="0" lang="fr-FR" sz="3600" strike="noStrike" u="none">
              <a:solidFill>
                <a:schemeClr val="dk1"/>
              </a:solidFill>
              <a:uFillTx/>
              <a:latin typeface="Open Sans"/>
            </a:endParaRPr>
          </a:p>
        </p:txBody>
      </p:sp>
      <p:pic>
        <p:nvPicPr>
          <p:cNvPr id="424" name="" descr=""/>
          <p:cNvPicPr/>
          <p:nvPr/>
        </p:nvPicPr>
        <p:blipFill>
          <a:blip r:embed="rId1"/>
          <a:stretch/>
        </p:blipFill>
        <p:spPr>
          <a:xfrm>
            <a:off x="540000" y="1080000"/>
            <a:ext cx="3315240" cy="4228920"/>
          </a:xfrm>
          <a:prstGeom prst="rect">
            <a:avLst/>
          </a:prstGeom>
          <a:noFill/>
          <a:ln w="0">
            <a:noFill/>
          </a:ln>
        </p:spPr>
      </p:pic>
      <p:pic>
        <p:nvPicPr>
          <p:cNvPr id="425" name="" descr=""/>
          <p:cNvPicPr/>
          <p:nvPr/>
        </p:nvPicPr>
        <p:blipFill>
          <a:blip r:embed="rId2"/>
          <a:stretch/>
        </p:blipFill>
        <p:spPr>
          <a:xfrm>
            <a:off x="4860000" y="2225160"/>
            <a:ext cx="3979440" cy="2454840"/>
          </a:xfrm>
          <a:prstGeom prst="rect">
            <a:avLst/>
          </a:prstGeom>
          <a:noFill/>
          <a:ln w="0">
            <a:noFill/>
          </a:ln>
        </p:spPr>
      </p:pic>
      <p:pic>
        <p:nvPicPr>
          <p:cNvPr id="426" name="" descr=""/>
          <p:cNvPicPr/>
          <p:nvPr/>
        </p:nvPicPr>
        <p:blipFill>
          <a:blip r:embed="rId3"/>
          <a:stretch/>
        </p:blipFill>
        <p:spPr>
          <a:xfrm>
            <a:off x="4320000" y="4680000"/>
            <a:ext cx="5114520" cy="666360"/>
          </a:xfrm>
          <a:prstGeom prst="rect">
            <a:avLst/>
          </a:prstGeom>
          <a:noFill/>
          <a:ln w="0">
            <a:noFill/>
          </a:ln>
        </p:spPr>
      </p:pic>
      <p:sp>
        <p:nvSpPr>
          <p:cNvPr id="427" name=""/>
          <p:cNvSpPr txBox="1"/>
          <p:nvPr/>
        </p:nvSpPr>
        <p:spPr>
          <a:xfrm>
            <a:off x="4320000" y="1144800"/>
            <a:ext cx="5760000" cy="858240"/>
          </a:xfrm>
          <a:prstGeom prst="rect">
            <a:avLst/>
          </a:prstGeom>
          <a:noFill/>
          <a:ln w="0">
            <a:noFill/>
          </a:ln>
        </p:spPr>
        <p:txBody>
          <a:bodyPr lIns="90000" rIns="90000" tIns="45000" bIns="45000" anchor="t">
            <a:noAutofit/>
          </a:bodyPr>
          <a:p>
            <a:r>
              <a:rPr b="1" lang="es-ES" sz="1800" strike="noStrike" u="none">
                <a:solidFill>
                  <a:srgbClr val="3465a4"/>
                </a:solidFill>
                <a:uFillTx/>
                <a:latin typeface="Arial"/>
              </a:rPr>
              <a:t>Le français n’est pas la principale langue du quotidien :</a:t>
            </a:r>
            <a:r>
              <a:rPr b="0" lang="es-ES" sz="1800" strike="noStrike" u="none">
                <a:solidFill>
                  <a:srgbClr val="000000"/>
                </a:solidFill>
                <a:uFillTx/>
                <a:latin typeface="Arial"/>
              </a:rPr>
              <a:t> </a:t>
            </a:r>
            <a:r>
              <a:rPr b="0" lang="es-ES" sz="1600" strike="noStrike" u="none">
                <a:solidFill>
                  <a:srgbClr val="000000"/>
                </a:solidFill>
                <a:uFillTx/>
                <a:latin typeface="Arial"/>
              </a:rPr>
              <a:t>Seulement 29% de la population l’utilise pour communiquer avec leurs proches</a:t>
            </a:r>
            <a:endParaRPr b="0" lang="es-ES" sz="1600" strike="noStrike" u="none">
              <a:solidFill>
                <a:srgbClr val="000000"/>
              </a:solidFill>
              <a:uFillTx/>
              <a:latin typeface="Arial"/>
            </a:endParaRPr>
          </a:p>
        </p:txBody>
      </p:sp>
      <p:sp>
        <p:nvSpPr>
          <p:cNvPr id="428" name=""/>
          <p:cNvSpPr txBox="1"/>
          <p:nvPr/>
        </p:nvSpPr>
        <p:spPr>
          <a:xfrm>
            <a:off x="3240000" y="5346360"/>
            <a:ext cx="3780000" cy="238320"/>
          </a:xfrm>
          <a:prstGeom prst="rect">
            <a:avLst/>
          </a:prstGeom>
          <a:noFill/>
          <a:ln w="0">
            <a:noFill/>
          </a:ln>
        </p:spPr>
        <p:txBody>
          <a:bodyPr lIns="90000" rIns="90000" tIns="45000" bIns="45000" anchor="t">
            <a:noAutofit/>
          </a:bodyPr>
          <a:p>
            <a:r>
              <a:rPr b="0" i="1" lang="es-ES" sz="1050" strike="noStrike" u="none">
                <a:solidFill>
                  <a:srgbClr val="000000"/>
                </a:solidFill>
                <a:uFillTx/>
                <a:latin typeface="Arial"/>
              </a:rPr>
              <a:t>Source ; Insee, ANCLI, Enquête FLV 2022</a:t>
            </a:r>
            <a:endParaRPr b="0" lang="es-ES" sz="1050" strike="noStrike" u="none">
              <a:solidFill>
                <a:srgbClr val="000000"/>
              </a:solidFill>
              <a:uFillTx/>
              <a:latin typeface="Arial"/>
            </a:endParaRPr>
          </a:p>
        </p:txBody>
      </p:sp>
      <p:sp>
        <p:nvSpPr>
          <p:cNvPr id="3" name="PlaceHolder 2"/>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9" name="PlaceHolder 1"/>
          <p:cNvSpPr>
            <a:spLocks noGrp="1"/>
          </p:cNvSpPr>
          <p:nvPr>
            <p:ph type="title"/>
          </p:nvPr>
        </p:nvSpPr>
        <p:spPr>
          <a:xfrm>
            <a:off x="0" y="0"/>
            <a:ext cx="10008000" cy="1247400"/>
          </a:xfrm>
          <a:prstGeom prst="rect">
            <a:avLst/>
          </a:prstGeom>
          <a:noFill/>
          <a:ln w="0">
            <a:noFill/>
          </a:ln>
        </p:spPr>
        <p:txBody>
          <a:bodyPr lIns="0" rIns="0" tIns="0" bIns="0" anchor="ctr">
            <a:noAutofit/>
          </a:bodyPr>
          <a:p>
            <a:pPr indent="0" algn="ctr">
              <a:buNone/>
            </a:pPr>
            <a:r>
              <a:rPr b="1" lang="en-US" sz="3600" strike="noStrike" u="none">
                <a:solidFill>
                  <a:schemeClr val="dk1"/>
                </a:solidFill>
                <a:uFillTx/>
                <a:latin typeface="Open Sans"/>
              </a:rPr>
              <a:t>Un état de santé moins bon qu’ailleurs </a:t>
            </a:r>
            <a:endParaRPr b="0" lang="fr-FR" sz="3600" strike="noStrike" u="none">
              <a:solidFill>
                <a:schemeClr val="dk1"/>
              </a:solidFill>
              <a:uFillTx/>
              <a:latin typeface="Open Sans"/>
            </a:endParaRPr>
          </a:p>
        </p:txBody>
      </p:sp>
      <p:pic>
        <p:nvPicPr>
          <p:cNvPr id="430" name="" descr=""/>
          <p:cNvPicPr/>
          <p:nvPr/>
        </p:nvPicPr>
        <p:blipFill>
          <a:blip r:embed="rId1"/>
          <a:stretch/>
        </p:blipFill>
        <p:spPr>
          <a:xfrm>
            <a:off x="4680000" y="1440000"/>
            <a:ext cx="4468320" cy="1680480"/>
          </a:xfrm>
          <a:prstGeom prst="rect">
            <a:avLst/>
          </a:prstGeom>
          <a:noFill/>
          <a:ln w="0">
            <a:noFill/>
          </a:ln>
        </p:spPr>
      </p:pic>
      <p:pic>
        <p:nvPicPr>
          <p:cNvPr id="431" name="" descr=""/>
          <p:cNvPicPr/>
          <p:nvPr/>
        </p:nvPicPr>
        <p:blipFill>
          <a:blip r:embed="rId2"/>
          <a:stretch/>
        </p:blipFill>
        <p:spPr>
          <a:xfrm>
            <a:off x="979920" y="1260000"/>
            <a:ext cx="3330720" cy="1620000"/>
          </a:xfrm>
          <a:prstGeom prst="rect">
            <a:avLst/>
          </a:prstGeom>
          <a:noFill/>
          <a:ln w="0">
            <a:noFill/>
          </a:ln>
        </p:spPr>
      </p:pic>
      <p:sp>
        <p:nvSpPr>
          <p:cNvPr id="432" name=""/>
          <p:cNvSpPr txBox="1"/>
          <p:nvPr/>
        </p:nvSpPr>
        <p:spPr>
          <a:xfrm>
            <a:off x="540000" y="3060000"/>
            <a:ext cx="9352080" cy="602640"/>
          </a:xfrm>
          <a:prstGeom prst="rect">
            <a:avLst/>
          </a:prstGeom>
          <a:noFill/>
          <a:ln w="0">
            <a:noFill/>
          </a:ln>
        </p:spPr>
        <p:txBody>
          <a:bodyPr lIns="90000" rIns="90000" tIns="45000" bIns="45000" anchor="t">
            <a:noAutofit/>
          </a:bodyPr>
          <a:p>
            <a:r>
              <a:rPr b="1" lang="en-US" sz="2600" strike="noStrike" u="none">
                <a:solidFill>
                  <a:srgbClr val="3465a4"/>
                </a:solidFill>
                <a:uFillTx/>
                <a:latin typeface="Arial"/>
              </a:rPr>
              <a:t>→ </a:t>
            </a:r>
            <a:r>
              <a:rPr b="1" lang="en-US" sz="2600" strike="noStrike" u="none">
                <a:solidFill>
                  <a:srgbClr val="3465a4"/>
                </a:solidFill>
                <a:uFillTx/>
                <a:latin typeface="Arial"/>
              </a:rPr>
              <a:t>et plus de renoncement aux soins</a:t>
            </a:r>
            <a:endParaRPr b="0" lang="es-ES" sz="2600" strike="noStrike" u="none">
              <a:solidFill>
                <a:srgbClr val="000000"/>
              </a:solidFill>
              <a:uFillTx/>
              <a:latin typeface="Arial"/>
            </a:endParaRPr>
          </a:p>
        </p:txBody>
      </p:sp>
      <p:pic>
        <p:nvPicPr>
          <p:cNvPr id="433" name="" descr=""/>
          <p:cNvPicPr/>
          <p:nvPr/>
        </p:nvPicPr>
        <p:blipFill>
          <a:blip r:embed="rId3"/>
          <a:stretch/>
        </p:blipFill>
        <p:spPr>
          <a:xfrm>
            <a:off x="1080000" y="3420000"/>
            <a:ext cx="7162200" cy="1889640"/>
          </a:xfrm>
          <a:prstGeom prst="rect">
            <a:avLst/>
          </a:prstGeom>
          <a:noFill/>
          <a:ln w="0">
            <a:noFill/>
          </a:ln>
        </p:spPr>
      </p:pic>
      <p:sp>
        <p:nvSpPr>
          <p:cNvPr id="434" name=""/>
          <p:cNvSpPr txBox="1"/>
          <p:nvPr/>
        </p:nvSpPr>
        <p:spPr>
          <a:xfrm>
            <a:off x="1800000" y="5367960"/>
            <a:ext cx="6660000" cy="386280"/>
          </a:xfrm>
          <a:prstGeom prst="rect">
            <a:avLst/>
          </a:prstGeom>
          <a:noFill/>
          <a:ln w="0">
            <a:noFill/>
          </a:ln>
        </p:spPr>
        <p:txBody>
          <a:bodyPr lIns="90000" rIns="90000" tIns="45000" bIns="45000" anchor="t">
            <a:noAutofit/>
          </a:bodyPr>
          <a:p>
            <a:r>
              <a:rPr b="0" i="1" lang="es-ES" sz="1050" strike="noStrike" u="none">
                <a:solidFill>
                  <a:srgbClr val="000000"/>
                </a:solidFill>
                <a:uFillTx/>
                <a:latin typeface="Arial"/>
              </a:rPr>
              <a:t>Source ; Sources : Drees-Irdes-Insee, Enquête santé DOM, EHIS, 2019. Insee, Estimations de population. </a:t>
            </a:r>
            <a:endParaRPr b="0" lang="es-ES" sz="1050" strike="noStrike" u="none">
              <a:solidFill>
                <a:srgbClr val="000000"/>
              </a:solidFill>
              <a:uFillTx/>
              <a:latin typeface="Arial"/>
            </a:endParaRPr>
          </a:p>
        </p:txBody>
      </p:sp>
      <p:sp>
        <p:nvSpPr>
          <p:cNvPr id="3" name="PlaceHolder 2"/>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5" name="PlaceHolder 1"/>
          <p:cNvSpPr>
            <a:spLocks noGrp="1"/>
          </p:cNvSpPr>
          <p:nvPr>
            <p:ph type="title"/>
          </p:nvPr>
        </p:nvSpPr>
        <p:spPr>
          <a:xfrm>
            <a:off x="0" y="360"/>
            <a:ext cx="10080000" cy="719640"/>
          </a:xfrm>
          <a:prstGeom prst="rect">
            <a:avLst/>
          </a:prstGeom>
          <a:noFill/>
          <a:ln w="0">
            <a:noFill/>
          </a:ln>
        </p:spPr>
        <p:txBody>
          <a:bodyPr lIns="0" rIns="0" tIns="0" bIns="0" anchor="ctr">
            <a:noAutofit/>
          </a:bodyPr>
          <a:p>
            <a:pPr indent="0" algn="ctr">
              <a:buNone/>
            </a:pPr>
            <a:r>
              <a:rPr b="1" lang="en-US" sz="3600" strike="noStrike" u="none">
                <a:solidFill>
                  <a:schemeClr val="dk1"/>
                </a:solidFill>
                <a:uFillTx/>
                <a:latin typeface="Open Sans"/>
              </a:rPr>
              <a:t>Une délinquance hors norme</a:t>
            </a:r>
            <a:endParaRPr b="0" lang="fr-FR" sz="3600" strike="noStrike" u="none">
              <a:solidFill>
                <a:schemeClr val="dk1"/>
              </a:solidFill>
              <a:uFillTx/>
              <a:latin typeface="Open Sans"/>
            </a:endParaRPr>
          </a:p>
        </p:txBody>
      </p:sp>
      <p:pic>
        <p:nvPicPr>
          <p:cNvPr id="436" name="" descr=""/>
          <p:cNvPicPr/>
          <p:nvPr/>
        </p:nvPicPr>
        <p:blipFill>
          <a:blip r:embed="rId1"/>
          <a:stretch/>
        </p:blipFill>
        <p:spPr>
          <a:xfrm>
            <a:off x="190080" y="1800000"/>
            <a:ext cx="4489920" cy="382320"/>
          </a:xfrm>
          <a:prstGeom prst="rect">
            <a:avLst/>
          </a:prstGeom>
          <a:noFill/>
          <a:ln w="0">
            <a:noFill/>
          </a:ln>
        </p:spPr>
      </p:pic>
      <p:pic>
        <p:nvPicPr>
          <p:cNvPr id="437" name="" descr=""/>
          <p:cNvPicPr/>
          <p:nvPr/>
        </p:nvPicPr>
        <p:blipFill>
          <a:blip r:embed="rId2"/>
          <a:stretch/>
        </p:blipFill>
        <p:spPr>
          <a:xfrm>
            <a:off x="2335320" y="900000"/>
            <a:ext cx="364680" cy="848880"/>
          </a:xfrm>
          <a:prstGeom prst="rect">
            <a:avLst/>
          </a:prstGeom>
          <a:noFill/>
          <a:ln w="0">
            <a:noFill/>
          </a:ln>
        </p:spPr>
      </p:pic>
      <p:pic>
        <p:nvPicPr>
          <p:cNvPr id="438" name="" descr=""/>
          <p:cNvPicPr/>
          <p:nvPr/>
        </p:nvPicPr>
        <p:blipFill>
          <a:blip r:embed="rId3"/>
          <a:stretch/>
        </p:blipFill>
        <p:spPr>
          <a:xfrm>
            <a:off x="76320" y="2563560"/>
            <a:ext cx="4603680" cy="2296440"/>
          </a:xfrm>
          <a:prstGeom prst="rect">
            <a:avLst/>
          </a:prstGeom>
          <a:noFill/>
          <a:ln w="0">
            <a:noFill/>
          </a:ln>
        </p:spPr>
      </p:pic>
      <p:sp>
        <p:nvSpPr>
          <p:cNvPr id="439" name=""/>
          <p:cNvSpPr txBox="1"/>
          <p:nvPr/>
        </p:nvSpPr>
        <p:spPr>
          <a:xfrm>
            <a:off x="5040000" y="900000"/>
            <a:ext cx="5040000" cy="5465520"/>
          </a:xfrm>
          <a:prstGeom prst="rect">
            <a:avLst/>
          </a:prstGeom>
          <a:noFill/>
          <a:ln w="0">
            <a:noFill/>
          </a:ln>
        </p:spPr>
        <p:txBody>
          <a:bodyPr lIns="90000" rIns="90000" tIns="45000" bIns="45000" anchor="t">
            <a:noAutofit/>
          </a:bodyPr>
          <a:p>
            <a:r>
              <a:rPr b="1" lang="es-ES" sz="1600" strike="noStrike" u="none">
                <a:solidFill>
                  <a:srgbClr val="3465a4"/>
                </a:solidFill>
                <a:uFillTx/>
                <a:latin typeface="Arial"/>
              </a:rPr>
              <a:t>→ </a:t>
            </a:r>
            <a:r>
              <a:rPr b="1" lang="es-ES" sz="1600" strike="noStrike" u="none">
                <a:solidFill>
                  <a:srgbClr val="3465a4"/>
                </a:solidFill>
                <a:uFillTx/>
                <a:latin typeface="Arial"/>
              </a:rPr>
              <a:t>4 fois plus de cambriolages ou de vols sans effraction</a:t>
            </a:r>
            <a:endParaRPr b="0" lang="es-ES" sz="1600" strike="noStrike" u="none">
              <a:solidFill>
                <a:srgbClr val="000000"/>
              </a:solidFill>
              <a:uFillTx/>
              <a:latin typeface="Arial"/>
            </a:endParaRPr>
          </a:p>
          <a:p>
            <a:endParaRPr b="0" lang="es-ES" sz="1800" strike="noStrike" u="none">
              <a:solidFill>
                <a:srgbClr val="000000"/>
              </a:solidFill>
              <a:uFillTx/>
              <a:latin typeface="Arial"/>
            </a:endParaRPr>
          </a:p>
          <a:p>
            <a:r>
              <a:rPr b="1" lang="es-ES" sz="1600" strike="noStrike" u="none">
                <a:solidFill>
                  <a:srgbClr val="3465a4"/>
                </a:solidFill>
                <a:uFillTx/>
                <a:latin typeface="Arial"/>
              </a:rPr>
              <a:t>→  </a:t>
            </a:r>
            <a:r>
              <a:rPr b="1" lang="es-ES" sz="1600" strike="noStrike" u="none">
                <a:solidFill>
                  <a:srgbClr val="3465a4"/>
                </a:solidFill>
                <a:uFillTx/>
                <a:latin typeface="Arial"/>
              </a:rPr>
              <a:t>3 fois plus de victimes de vols ou de tentatives de vols</a:t>
            </a:r>
            <a:endParaRPr b="0" lang="es-ES" sz="1600" strike="noStrike" u="none">
              <a:solidFill>
                <a:srgbClr val="000000"/>
              </a:solidFill>
              <a:uFillTx/>
              <a:latin typeface="Arial"/>
            </a:endParaRPr>
          </a:p>
          <a:p>
            <a:endParaRPr b="0" lang="es-ES" sz="1600" strike="noStrike" u="none">
              <a:solidFill>
                <a:srgbClr val="000000"/>
              </a:solidFill>
              <a:uFillTx/>
              <a:latin typeface="Arial"/>
            </a:endParaRPr>
          </a:p>
          <a:p>
            <a:pPr>
              <a:lnSpc>
                <a:spcPct val="100000"/>
              </a:lnSpc>
            </a:pPr>
            <a:r>
              <a:rPr b="1" lang="es-ES" sz="2000" strike="noStrike" u="none">
                <a:solidFill>
                  <a:srgbClr val="3465a4"/>
                </a:solidFill>
                <a:uFillTx/>
                <a:latin typeface="Arial"/>
                <a:ea typeface="SimSun"/>
              </a:rPr>
              <a:t>→ </a:t>
            </a:r>
            <a:r>
              <a:rPr b="1" lang="es-ES" sz="1600" strike="noStrike" u="none">
                <a:solidFill>
                  <a:srgbClr val="3465a4"/>
                </a:solidFill>
                <a:uFillTx/>
                <a:latin typeface="Arial"/>
                <a:ea typeface="SimSun"/>
              </a:rPr>
              <a:t>2 fois plus de victimes de</a:t>
            </a:r>
            <a:r>
              <a:rPr b="1" lang="es-ES" sz="1600" strike="noStrike" u="none">
                <a:solidFill>
                  <a:srgbClr val="3465a4"/>
                </a:solidFill>
                <a:uFillTx/>
                <a:latin typeface="Arial"/>
              </a:rPr>
              <a:t> violences physiques commises au sein du ménage et/ou de violences sexuelles (deux fois sur trois des Femmes)</a:t>
            </a:r>
            <a:endParaRPr b="0" lang="es-ES" sz="1600" strike="noStrike" u="none">
              <a:solidFill>
                <a:srgbClr val="000000"/>
              </a:solidFill>
              <a:uFillTx/>
              <a:latin typeface="Arial"/>
            </a:endParaRPr>
          </a:p>
        </p:txBody>
      </p:sp>
      <p:pic>
        <p:nvPicPr>
          <p:cNvPr id="440" name="" descr=""/>
          <p:cNvPicPr/>
          <p:nvPr/>
        </p:nvPicPr>
        <p:blipFill>
          <a:blip r:embed="rId4"/>
          <a:stretch/>
        </p:blipFill>
        <p:spPr>
          <a:xfrm>
            <a:off x="5514120" y="3240000"/>
            <a:ext cx="3485880" cy="1891800"/>
          </a:xfrm>
          <a:prstGeom prst="rect">
            <a:avLst/>
          </a:prstGeom>
          <a:noFill/>
          <a:ln w="0">
            <a:noFill/>
          </a:ln>
        </p:spPr>
      </p:pic>
      <p:sp>
        <p:nvSpPr>
          <p:cNvPr id="441" name=""/>
          <p:cNvSpPr txBox="1"/>
          <p:nvPr/>
        </p:nvSpPr>
        <p:spPr>
          <a:xfrm>
            <a:off x="1800000" y="5400000"/>
            <a:ext cx="6660000" cy="386280"/>
          </a:xfrm>
          <a:prstGeom prst="rect">
            <a:avLst/>
          </a:prstGeom>
          <a:noFill/>
          <a:ln w="0">
            <a:noFill/>
          </a:ln>
        </p:spPr>
        <p:txBody>
          <a:bodyPr lIns="90000" rIns="90000" tIns="45000" bIns="45000" anchor="t">
            <a:noAutofit/>
          </a:bodyPr>
          <a:p>
            <a:r>
              <a:rPr b="0" i="1" lang="es-ES" sz="1050" strike="noStrike" u="none">
                <a:solidFill>
                  <a:srgbClr val="000000"/>
                </a:solidFill>
                <a:uFillTx/>
                <a:latin typeface="Arial"/>
              </a:rPr>
              <a:t>Source ; Insee, enquête de victimisation 2020 et Insee, enquête Cadre de vie et sécurité Mayotte 2020. </a:t>
            </a:r>
            <a:endParaRPr b="0" lang="es-ES" sz="1050" strike="noStrike" u="none">
              <a:solidFill>
                <a:srgbClr val="000000"/>
              </a:solidFill>
              <a:uFillTx/>
              <a:latin typeface="Arial"/>
            </a:endParaRPr>
          </a:p>
        </p:txBody>
      </p:sp>
      <p:sp>
        <p:nvSpPr>
          <p:cNvPr id="3" name="PlaceHolder 2"/>
          <p:cNvSpPr>
            <a:spLocks noGrp="1"/>
          </p:cNvSpPr>
          <p:nvPr>
            <p:ph type="sldNum" idx="30"/>
          </p:nvPr>
        </p:nvSpPr>
        <p:spPr/>
        <p:txBody>
          <a:bodyPr/>
          <a:p>
            <a:fld id="{81A2EA98-3690-48A7-BD7D-AEECF689C031}" type="slidenum">
              <a:t>18</a:t>
            </a:fld>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
                                  <p:stCondLst>
                                    <p:cond delay="0"/>
                                  </p:stCondLst>
                                  <p:childTnLst>
                                    <p:set>
                                      <p:cBhvr>
                                        <p:cTn id="6" dur="1" fill="hold">
                                          <p:stCondLst>
                                            <p:cond delay="0"/>
                                          </p:stCondLst>
                                        </p:cTn>
                                        <p:tgtEl>
                                          <p:spTgt spid="436"/>
                                        </p:tgtEl>
                                        <p:attrNameLst>
                                          <p:attrName>style.visibility</p:attrName>
                                        </p:attrNameLst>
                                      </p:cBhvr>
                                      <p:to>
                                        <p:strVal val="visible"/>
                                      </p:to>
                                    </p:set>
                                  </p:childTnLst>
                                </p:cTn>
                              </p:par>
                              <p:par>
                                <p:cTn id="7" nodeType="withEffect" fill="hold" presetClass="entr" presetID="1">
                                  <p:stCondLst>
                                    <p:cond delay="0"/>
                                  </p:stCondLst>
                                  <p:childTnLst>
                                    <p:set>
                                      <p:cBhvr>
                                        <p:cTn id="8" dur="1" fill="hold">
                                          <p:stCondLst>
                                            <p:cond delay="0"/>
                                          </p:stCondLst>
                                        </p:cTn>
                                        <p:tgtEl>
                                          <p:spTgt spid="437"/>
                                        </p:tgtEl>
                                        <p:attrNameLst>
                                          <p:attrName>style.visibility</p:attrName>
                                        </p:attrNameLst>
                                      </p:cBhvr>
                                      <p:to>
                                        <p:strVal val="visible"/>
                                      </p:to>
                                    </p:set>
                                  </p:childTnLst>
                                </p:cTn>
                              </p:par>
                              <p:par>
                                <p:cTn id="9" nodeType="withEffect" fill="hold" presetClass="entr" presetID="1">
                                  <p:stCondLst>
                                    <p:cond delay="0"/>
                                  </p:stCondLst>
                                  <p:childTnLst>
                                    <p:set>
                                      <p:cBhvr>
                                        <p:cTn id="10" dur="1" fill="hold">
                                          <p:stCondLst>
                                            <p:cond delay="0"/>
                                          </p:stCondLst>
                                        </p:cTn>
                                        <p:tgtEl>
                                          <p:spTgt spid="4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2" name="PlaceHolder 1"/>
          <p:cNvSpPr>
            <a:spLocks noGrp="1"/>
          </p:cNvSpPr>
          <p:nvPr>
            <p:ph type="title"/>
          </p:nvPr>
        </p:nvSpPr>
        <p:spPr>
          <a:xfrm>
            <a:off x="0" y="-56520"/>
            <a:ext cx="10080000" cy="1177200"/>
          </a:xfrm>
          <a:prstGeom prst="rect">
            <a:avLst/>
          </a:prstGeom>
          <a:noFill/>
          <a:ln w="0">
            <a:noFill/>
          </a:ln>
        </p:spPr>
        <p:txBody>
          <a:bodyPr lIns="0" rIns="0" tIns="0" bIns="0" anchor="t">
            <a:noAutofit/>
          </a:bodyPr>
          <a:p>
            <a:pPr indent="0" algn="ctr">
              <a:buNone/>
            </a:pPr>
            <a:r>
              <a:rPr b="1" lang="en-US" sz="3600" strike="noStrike" u="none">
                <a:solidFill>
                  <a:schemeClr val="dk1"/>
                </a:solidFill>
                <a:uFillTx/>
                <a:latin typeface="Open Sans"/>
              </a:rPr>
              <a:t>Un habitat souvent précaire</a:t>
            </a:r>
            <a:br>
              <a:rPr sz="3200"/>
            </a:br>
            <a:endParaRPr b="0" lang="fr-FR" sz="3600" strike="noStrike" u="none">
              <a:solidFill>
                <a:schemeClr val="dk1"/>
              </a:solidFill>
              <a:uFillTx/>
              <a:latin typeface="Open Sans"/>
            </a:endParaRPr>
          </a:p>
        </p:txBody>
      </p:sp>
      <p:sp>
        <p:nvSpPr>
          <p:cNvPr id="443" name=""/>
          <p:cNvSpPr/>
          <p:nvPr/>
        </p:nvSpPr>
        <p:spPr>
          <a:xfrm>
            <a:off x="1008000" y="2520000"/>
            <a:ext cx="1224000" cy="288000"/>
          </a:xfrm>
          <a:prstGeom prst="rect">
            <a:avLst/>
          </a:prstGeom>
          <a:solidFill>
            <a:srgbClr val="ffffff"/>
          </a:solidFill>
          <a:ln w="0">
            <a:noFill/>
          </a:ln>
        </p:spPr>
        <p:style>
          <a:lnRef idx="0"/>
          <a:fillRef idx="0"/>
          <a:effectRef idx="0"/>
          <a:fontRef idx="minor"/>
        </p:style>
        <p:txBody>
          <a:bodyPr wrap="none" lIns="90000" rIns="90000" tIns="45000" bIns="45000" anchor="ctr">
            <a:noAutofit/>
          </a:bodyPr>
          <a:p>
            <a:endParaRPr b="0" lang="fr-FR" sz="1200" strike="noStrike" u="none">
              <a:solidFill>
                <a:srgbClr val="000000"/>
              </a:solidFill>
              <a:uFillTx/>
              <a:latin typeface="Arial"/>
            </a:endParaRPr>
          </a:p>
        </p:txBody>
      </p:sp>
      <p:sp>
        <p:nvSpPr>
          <p:cNvPr id="444" name=""/>
          <p:cNvSpPr txBox="1"/>
          <p:nvPr/>
        </p:nvSpPr>
        <p:spPr>
          <a:xfrm>
            <a:off x="3420000" y="5400000"/>
            <a:ext cx="4140000" cy="386280"/>
          </a:xfrm>
          <a:prstGeom prst="rect">
            <a:avLst/>
          </a:prstGeom>
          <a:noFill/>
          <a:ln w="0">
            <a:noFill/>
          </a:ln>
        </p:spPr>
        <p:txBody>
          <a:bodyPr lIns="90000" rIns="90000" tIns="45000" bIns="45000" anchor="t">
            <a:noAutofit/>
          </a:bodyPr>
          <a:p>
            <a:pPr algn="just"/>
            <a:r>
              <a:rPr b="0" i="1" lang="fr-FR" sz="1050" strike="noStrike" u="none">
                <a:solidFill>
                  <a:srgbClr val="000000"/>
                </a:solidFill>
                <a:uFillTx/>
                <a:latin typeface="Arial"/>
              </a:rPr>
              <a:t>Source : Recensements de la population de 1997 à 2017.</a:t>
            </a:r>
            <a:endParaRPr b="0" lang="es-ES" sz="1050" strike="noStrike" u="none">
              <a:solidFill>
                <a:srgbClr val="000000"/>
              </a:solidFill>
              <a:uFillTx/>
              <a:latin typeface="Arial"/>
            </a:endParaRPr>
          </a:p>
        </p:txBody>
      </p:sp>
      <p:pic>
        <p:nvPicPr>
          <p:cNvPr id="445" name="" descr=""/>
          <p:cNvPicPr/>
          <p:nvPr/>
        </p:nvPicPr>
        <p:blipFill>
          <a:blip r:embed="rId1"/>
          <a:stretch/>
        </p:blipFill>
        <p:spPr>
          <a:xfrm>
            <a:off x="0" y="1260000"/>
            <a:ext cx="5400000" cy="3627720"/>
          </a:xfrm>
          <a:prstGeom prst="rect">
            <a:avLst/>
          </a:prstGeom>
          <a:noFill/>
          <a:ln w="0">
            <a:noFill/>
          </a:ln>
        </p:spPr>
      </p:pic>
      <p:sp>
        <p:nvSpPr>
          <p:cNvPr id="446" name=""/>
          <p:cNvSpPr txBox="1"/>
          <p:nvPr/>
        </p:nvSpPr>
        <p:spPr>
          <a:xfrm>
            <a:off x="180000" y="696600"/>
            <a:ext cx="6120000" cy="923400"/>
          </a:xfrm>
          <a:prstGeom prst="rect">
            <a:avLst/>
          </a:prstGeom>
          <a:noFill/>
          <a:ln w="0">
            <a:noFill/>
          </a:ln>
        </p:spPr>
        <p:txBody>
          <a:bodyPr lIns="0" rIns="0" tIns="0" bIns="0" anchor="t">
            <a:noAutofit/>
          </a:bodyPr>
          <a:p>
            <a:r>
              <a:rPr b="1" lang="fr-FR" sz="2800" strike="noStrike" u="none">
                <a:solidFill>
                  <a:srgbClr val="3465a4"/>
                </a:solidFill>
                <a:uFillTx/>
                <a:latin typeface="Open Sans"/>
                <a:ea typeface="Microsoft YaHei"/>
              </a:rPr>
              <a:t>4 logements sur 10 en tôle</a:t>
            </a:r>
            <a:endParaRPr b="0" lang="es-ES" sz="2800" strike="noStrike" u="none">
              <a:solidFill>
                <a:srgbClr val="000000"/>
              </a:solidFill>
              <a:uFillTx/>
              <a:latin typeface="Arial"/>
            </a:endParaRPr>
          </a:p>
        </p:txBody>
      </p:sp>
      <p:sp>
        <p:nvSpPr>
          <p:cNvPr id="447" name=""/>
          <p:cNvSpPr txBox="1"/>
          <p:nvPr/>
        </p:nvSpPr>
        <p:spPr>
          <a:xfrm>
            <a:off x="5760000" y="696600"/>
            <a:ext cx="4320000" cy="4689000"/>
          </a:xfrm>
          <a:prstGeom prst="rect">
            <a:avLst/>
          </a:prstGeom>
          <a:noFill/>
          <a:ln w="0">
            <a:noFill/>
          </a:ln>
        </p:spPr>
        <p:txBody>
          <a:bodyPr lIns="90000" rIns="90000" tIns="45000" bIns="45000" anchor="t">
            <a:noAutofit/>
          </a:bodyPr>
          <a:p>
            <a:pPr algn="ctr"/>
            <a:r>
              <a:rPr b="1" lang="fr-FR" sz="2800" strike="noStrike" u="none">
                <a:solidFill>
                  <a:srgbClr val="3465a4"/>
                </a:solidFill>
                <a:uFillTx/>
                <a:latin typeface="Open Sans"/>
                <a:ea typeface="Microsoft YaHei"/>
              </a:rPr>
              <a:t>29 % des logements</a:t>
            </a:r>
            <a:r>
              <a:rPr b="0" lang="fr-FR" sz="1800" strike="noStrike" u="none">
                <a:solidFill>
                  <a:srgbClr val="000000"/>
                </a:solidFill>
                <a:uFillTx/>
                <a:latin typeface="Arial"/>
              </a:rPr>
              <a:t>  </a:t>
            </a:r>
            <a:endParaRPr b="0" lang="es-ES" sz="1800" strike="noStrike" u="none">
              <a:solidFill>
                <a:srgbClr val="000000"/>
              </a:solidFill>
              <a:uFillTx/>
              <a:latin typeface="Arial"/>
            </a:endParaRPr>
          </a:p>
          <a:p>
            <a:pPr algn="ctr"/>
            <a:r>
              <a:rPr b="1" lang="fr-FR" sz="2800" strike="noStrike" u="none">
                <a:solidFill>
                  <a:srgbClr val="3465a4"/>
                </a:solidFill>
                <a:uFillTx/>
                <a:latin typeface="Open Sans"/>
                <a:ea typeface="Microsoft YaHei"/>
              </a:rPr>
              <a:t>sans eau courante</a:t>
            </a:r>
            <a:r>
              <a:rPr b="0" lang="fr-FR" sz="1800" strike="noStrike" u="none">
                <a:solidFill>
                  <a:srgbClr val="000000"/>
                </a:solidFill>
                <a:uFillTx/>
                <a:latin typeface="Arial"/>
              </a:rPr>
              <a:t> </a:t>
            </a:r>
            <a:endParaRPr b="0" lang="es-ES" sz="1800" strike="noStrike" u="none">
              <a:solidFill>
                <a:srgbClr val="000000"/>
              </a:solidFill>
              <a:uFillTx/>
              <a:latin typeface="Arial"/>
            </a:endParaRPr>
          </a:p>
          <a:p>
            <a:pPr algn="ctr"/>
            <a:r>
              <a:rPr b="0" lang="fr-FR" sz="2000" strike="noStrike" u="none">
                <a:solidFill>
                  <a:srgbClr val="000000"/>
                </a:solidFill>
                <a:uFillTx/>
                <a:latin typeface="Arial"/>
              </a:rPr>
              <a:t>à l’intérieur du logement :</a:t>
            </a:r>
            <a:endParaRPr b="0" lang="es-ES" sz="2000" strike="noStrike" u="none">
              <a:solidFill>
                <a:srgbClr val="000000"/>
              </a:solidFill>
              <a:uFillTx/>
              <a:latin typeface="Arial"/>
            </a:endParaRPr>
          </a:p>
          <a:p>
            <a:pPr algn="ctr"/>
            <a:endParaRPr b="0" lang="es-ES" sz="2000" strike="noStrike" u="none">
              <a:solidFill>
                <a:srgbClr val="000000"/>
              </a:solidFill>
              <a:uFillTx/>
              <a:latin typeface="Arial"/>
            </a:endParaRPr>
          </a:p>
          <a:p>
            <a:r>
              <a:rPr b="0" lang="fr-FR" sz="2000" strike="noStrike" u="none">
                <a:solidFill>
                  <a:srgbClr val="000000"/>
                </a:solidFill>
                <a:uFillTx/>
                <a:latin typeface="Wingdings"/>
                <a:ea typeface="Wingdings"/>
              </a:rPr>
              <a:t></a:t>
            </a:r>
            <a:r>
              <a:rPr b="0" lang="fr-FR" sz="2000" strike="noStrike" u="none">
                <a:solidFill>
                  <a:srgbClr val="000000"/>
                </a:solidFill>
                <a:uFillTx/>
                <a:latin typeface="Arial"/>
              </a:rPr>
              <a:t> </a:t>
            </a:r>
            <a:r>
              <a:rPr b="0" lang="fr-FR" sz="2000" strike="noStrike" u="none">
                <a:solidFill>
                  <a:srgbClr val="000000"/>
                </a:solidFill>
                <a:uFillTx/>
                <a:latin typeface="Arial"/>
              </a:rPr>
              <a:t>une part stable par rapport à 2012</a:t>
            </a:r>
            <a:endParaRPr b="0" lang="es-ES" sz="2000" strike="noStrike" u="none">
              <a:solidFill>
                <a:srgbClr val="000000"/>
              </a:solidFill>
              <a:uFillTx/>
              <a:latin typeface="Arial"/>
            </a:endParaRPr>
          </a:p>
          <a:p>
            <a:pPr>
              <a:lnSpc>
                <a:spcPct val="100000"/>
              </a:lnSpc>
              <a:tabLst>
                <a:tab algn="l" pos="288360"/>
              </a:tabLst>
            </a:pPr>
            <a:r>
              <a:rPr b="0" lang="fr-FR" sz="2000" strike="noStrike" u="none">
                <a:solidFill>
                  <a:srgbClr val="000000"/>
                </a:solidFill>
                <a:uFillTx/>
                <a:latin typeface="Arial"/>
              </a:rPr>
              <a:t>mais un très nette amélioration en 20 ans</a:t>
            </a:r>
            <a:endParaRPr b="0" lang="es-ES" sz="2000" strike="noStrike" u="none">
              <a:solidFill>
                <a:srgbClr val="000000"/>
              </a:solidFill>
              <a:uFillTx/>
              <a:latin typeface="Arial"/>
            </a:endParaRPr>
          </a:p>
          <a:p>
            <a:pPr>
              <a:lnSpc>
                <a:spcPct val="100000"/>
              </a:lnSpc>
              <a:tabLst>
                <a:tab algn="l" pos="288360"/>
              </a:tabLst>
            </a:pPr>
            <a:endParaRPr b="0" lang="es-ES" sz="1400" strike="noStrike" u="none">
              <a:solidFill>
                <a:srgbClr val="000000"/>
              </a:solidFill>
              <a:uFillTx/>
              <a:latin typeface="Arial"/>
            </a:endParaRPr>
          </a:p>
          <a:p>
            <a:pPr>
              <a:lnSpc>
                <a:spcPct val="100000"/>
              </a:lnSpc>
              <a:tabLst>
                <a:tab algn="l" pos="288360"/>
              </a:tabLst>
            </a:pPr>
            <a:r>
              <a:rPr b="0" lang="fr-FR" sz="2000" strike="noStrike" u="none">
                <a:solidFill>
                  <a:srgbClr val="000000"/>
                </a:solidFill>
                <a:uFillTx/>
                <a:latin typeface="Wingdings"/>
                <a:ea typeface="Wingdings"/>
              </a:rPr>
              <a:t></a:t>
            </a:r>
            <a:r>
              <a:rPr b="0" lang="fr-FR" sz="2000" strike="noStrike" u="none">
                <a:solidFill>
                  <a:srgbClr val="000000"/>
                </a:solidFill>
                <a:uFillTx/>
                <a:latin typeface="Arial"/>
              </a:rPr>
              <a:t>soit 81 000 habitants </a:t>
            </a:r>
            <a:endParaRPr b="0" lang="es-ES" sz="2000" strike="noStrike" u="none">
              <a:solidFill>
                <a:srgbClr val="000000"/>
              </a:solidFill>
              <a:uFillTx/>
              <a:latin typeface="Arial"/>
            </a:endParaRPr>
          </a:p>
          <a:p>
            <a:pPr>
              <a:lnSpc>
                <a:spcPct val="100000"/>
              </a:lnSpc>
              <a:tabLst>
                <a:tab algn="l" pos="288360"/>
              </a:tabLst>
            </a:pPr>
            <a:endParaRPr b="0" lang="es-ES" sz="2000" strike="noStrike" u="none">
              <a:solidFill>
                <a:srgbClr val="000000"/>
              </a:solidFill>
              <a:uFillTx/>
              <a:latin typeface="Arial"/>
            </a:endParaRPr>
          </a:p>
          <a:p>
            <a:pPr>
              <a:lnSpc>
                <a:spcPct val="100000"/>
              </a:lnSpc>
              <a:tabLst>
                <a:tab algn="l" pos="288360"/>
              </a:tabLst>
            </a:pPr>
            <a:r>
              <a:rPr b="0" lang="fr-FR" sz="2000" strike="noStrike" u="none">
                <a:solidFill>
                  <a:srgbClr val="000000"/>
                </a:solidFill>
                <a:uFillTx/>
                <a:latin typeface="Wingdings"/>
                <a:ea typeface="Wingdings"/>
              </a:rPr>
              <a:t></a:t>
            </a:r>
            <a:r>
              <a:rPr b="0" lang="fr-FR" sz="2000" strike="noStrike" u="none">
                <a:solidFill>
                  <a:srgbClr val="000000"/>
                </a:solidFill>
                <a:uFillTx/>
                <a:latin typeface="Arial"/>
              </a:rPr>
              <a:t> </a:t>
            </a:r>
            <a:r>
              <a:rPr b="0" lang="fr-FR" sz="2000" strike="noStrike" u="none">
                <a:solidFill>
                  <a:srgbClr val="000000"/>
                </a:solidFill>
                <a:uFillTx/>
                <a:latin typeface="Arial"/>
              </a:rPr>
              <a:t>1 600 ménages vont à la rivière soit </a:t>
            </a:r>
            <a:r>
              <a:rPr b="0" lang="fr-FR" sz="1400" strike="noStrike" u="none">
                <a:solidFill>
                  <a:srgbClr val="000000"/>
                </a:solidFill>
                <a:uFillTx/>
                <a:latin typeface="Arial"/>
              </a:rPr>
              <a:t>7 300 habitants concernés</a:t>
            </a:r>
            <a:endParaRPr b="0" lang="es-ES" sz="1400" strike="noStrike" u="none">
              <a:solidFill>
                <a:srgbClr val="000000"/>
              </a:solidFill>
              <a:uFillTx/>
              <a:latin typeface="Arial"/>
            </a:endParaRPr>
          </a:p>
          <a:p>
            <a:pPr>
              <a:lnSpc>
                <a:spcPct val="100000"/>
              </a:lnSpc>
              <a:tabLst>
                <a:tab algn="l" pos="288360"/>
              </a:tabLst>
            </a:pPr>
            <a:r>
              <a:rPr b="0" lang="fr-FR" sz="1400" strike="noStrike" u="none">
                <a:solidFill>
                  <a:srgbClr val="000000"/>
                </a:solidFill>
                <a:uFillTx/>
                <a:latin typeface="Arial"/>
              </a:rPr>
              <a:t>	</a:t>
            </a:r>
            <a:r>
              <a:rPr b="0" lang="fr-FR" sz="1400" strike="noStrike" u="none">
                <a:solidFill>
                  <a:srgbClr val="000000"/>
                </a:solidFill>
                <a:uFillTx/>
                <a:latin typeface="Arial"/>
              </a:rPr>
              <a:t>dont 1 450 enfants de moins de 5 ans</a:t>
            </a:r>
            <a:endParaRPr b="0" lang="es-ES" sz="1400" strike="noStrike" u="none">
              <a:solidFill>
                <a:srgbClr val="000000"/>
              </a:solidFill>
              <a:uFillTx/>
              <a:latin typeface="Arial"/>
            </a:endParaRPr>
          </a:p>
          <a:p>
            <a:endParaRPr b="0" lang="es-ES" sz="1400" strike="noStrike" u="none">
              <a:solidFill>
                <a:srgbClr val="000000"/>
              </a:solidFill>
              <a:uFillTx/>
              <a:latin typeface="Arial"/>
            </a:endParaRPr>
          </a:p>
          <a:p>
            <a:endParaRPr b="0" lang="es-ES" sz="1400" strike="noStrike" u="none">
              <a:solidFill>
                <a:srgbClr val="000000"/>
              </a:solidFill>
              <a:uFillTx/>
              <a:latin typeface="Arial"/>
            </a:endParaRPr>
          </a:p>
          <a:p>
            <a:pPr>
              <a:lnSpc>
                <a:spcPct val="100000"/>
              </a:lnSpc>
            </a:pPr>
            <a:endParaRPr b="0" lang="es-ES" sz="2000" strike="noStrike" u="none">
              <a:solidFill>
                <a:srgbClr val="000000"/>
              </a:solidFill>
              <a:uFillTx/>
              <a:latin typeface="Arial"/>
            </a:endParaRPr>
          </a:p>
        </p:txBody>
      </p:sp>
      <p:sp>
        <p:nvSpPr>
          <p:cNvPr id="3" name="PlaceHolder 2"/>
          <p:cNvSpPr>
            <a:spLocks noGrp="1"/>
          </p:cNvSpPr>
          <p:nvPr>
            <p:ph type="sldNum" idx="30"/>
          </p:nvPr>
        </p:nvSpPr>
        <p:spPr/>
        <p:txBody>
          <a:bodyPr/>
          <a:p>
            <a:fld id="{B23D33C7-13F5-467B-A484-9D94C1A287EA}" type="slidenum">
              <a:t>19</a:t>
            </a:fld>
          </a:p>
        </p:txBody>
      </p:sp>
    </p:spTree>
  </p:cSld>
  <mc:AlternateContent>
    <mc:Choice Requires="p14">
      <p:transition spd="slow" p14:dur="2000"/>
    </mc:Choice>
    <mc:Fallback>
      <p:transition spd="slow"/>
    </mc:Fallback>
  </mc:AlternateContent>
  <p:timing>
    <p:tnLst>
      <p:par>
        <p:cTn id="11" dur="indefinite" restart="never" nodeType="tmRoot">
          <p:childTnLst>
            <p:seq>
              <p:cTn id="12" dur="indefinite" nodeType="mainSeq">
                <p:childTnLst>
                  <p:par>
                    <p:cTn id="13" fill="hold">
                      <p:stCondLst>
                        <p:cond delay="indefinite"/>
                      </p:stCondLst>
                      <p:childTnLst>
                        <p:par>
                          <p:cTn id="14" fill="hold">
                            <p:stCondLst>
                              <p:cond delay="0"/>
                            </p:stCondLst>
                            <p:childTnLst>
                              <p:par>
                                <p:cTn id="15" nodeType="clickEffect" fill="hold" presetClass="entr" presetID="5" presetSubtype="5">
                                  <p:stCondLst>
                                    <p:cond delay="0"/>
                                  </p:stCondLst>
                                  <p:childTnLst>
                                    <p:set>
                                      <p:cBhvr>
                                        <p:cTn id="16" dur="1" fill="hold">
                                          <p:stCondLst>
                                            <p:cond delay="0"/>
                                          </p:stCondLst>
                                        </p:cTn>
                                        <p:tgtEl>
                                          <p:spTgt spid="445"/>
                                        </p:tgtEl>
                                        <p:attrNameLst>
                                          <p:attrName>style.visibility</p:attrName>
                                        </p:attrNameLst>
                                      </p:cBhvr>
                                      <p:to>
                                        <p:strVal val="visible"/>
                                      </p:to>
                                    </p:set>
                                    <p:animEffect filter="checkerboard(down)" transition="in">
                                      <p:cBhvr additive="repl">
                                        <p:cTn id="17" dur="500"/>
                                        <p:tgtEl>
                                          <p:spTgt spid="4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8" name="PlaceHolder 1"/>
          <p:cNvSpPr>
            <a:spLocks noGrp="1"/>
          </p:cNvSpPr>
          <p:nvPr>
            <p:ph type="title"/>
          </p:nvPr>
        </p:nvSpPr>
        <p:spPr>
          <a:xfrm>
            <a:off x="0" y="0"/>
            <a:ext cx="10080000" cy="1247400"/>
          </a:xfrm>
          <a:prstGeom prst="rect">
            <a:avLst/>
          </a:prstGeom>
          <a:noFill/>
          <a:ln w="0">
            <a:noFill/>
          </a:ln>
        </p:spPr>
        <p:txBody>
          <a:bodyPr lIns="0" rIns="0" tIns="0" bIns="0" anchor="ctr">
            <a:noAutofit/>
          </a:bodyPr>
          <a:p>
            <a:pPr indent="0" algn="ctr">
              <a:buNone/>
            </a:pPr>
            <a:r>
              <a:rPr b="1" lang="en-US" sz="3600" strike="noStrike" u="none">
                <a:solidFill>
                  <a:schemeClr val="dk1"/>
                </a:solidFill>
                <a:uFillTx/>
                <a:latin typeface="Open Sans"/>
              </a:rPr>
              <a:t>Un territoire pauvre </a:t>
            </a:r>
            <a:br>
              <a:rPr sz="3600"/>
            </a:br>
            <a:r>
              <a:rPr b="1" lang="en-US" sz="3600" strike="noStrike" u="none">
                <a:solidFill>
                  <a:schemeClr val="dk1"/>
                </a:solidFill>
                <a:uFillTx/>
                <a:latin typeface="Open Sans"/>
              </a:rPr>
              <a:t>et des revenus très inégalitaires</a:t>
            </a:r>
            <a:endParaRPr b="0" lang="fr-FR" sz="3600" strike="noStrike" u="none">
              <a:solidFill>
                <a:schemeClr val="dk1"/>
              </a:solidFill>
              <a:uFillTx/>
              <a:latin typeface="Open Sans"/>
            </a:endParaRPr>
          </a:p>
        </p:txBody>
      </p:sp>
      <p:sp>
        <p:nvSpPr>
          <p:cNvPr id="449" name="PlaceHolder 2"/>
          <p:cNvSpPr>
            <a:spLocks noGrp="1"/>
          </p:cNvSpPr>
          <p:nvPr>
            <p:ph/>
          </p:nvPr>
        </p:nvSpPr>
        <p:spPr>
          <a:xfrm>
            <a:off x="144000" y="1008000"/>
            <a:ext cx="9864000" cy="4662000"/>
          </a:xfrm>
          <a:prstGeom prst="rect">
            <a:avLst/>
          </a:prstGeom>
          <a:noFill/>
          <a:ln w="0">
            <a:noFill/>
          </a:ln>
        </p:spPr>
        <p:txBody>
          <a:bodyPr lIns="0" rIns="0" tIns="0" bIns="0" anchor="t">
            <a:normAutofit/>
          </a:bodyPr>
          <a:p>
            <a:pPr indent="0">
              <a:lnSpc>
                <a:spcPct val="90000"/>
              </a:lnSpc>
              <a:spcBef>
                <a:spcPts val="1417"/>
              </a:spcBef>
              <a:buNone/>
            </a:pPr>
            <a:endParaRPr b="0" lang="fr-FR" sz="2800" strike="noStrike" u="none">
              <a:solidFill>
                <a:schemeClr val="dk1"/>
              </a:solidFill>
              <a:uFillTx/>
              <a:latin typeface="Open Sans"/>
            </a:endParaRPr>
          </a:p>
        </p:txBody>
      </p:sp>
      <p:sp>
        <p:nvSpPr>
          <p:cNvPr id="450" name=""/>
          <p:cNvSpPr txBox="1"/>
          <p:nvPr/>
        </p:nvSpPr>
        <p:spPr>
          <a:xfrm>
            <a:off x="3600000" y="5375160"/>
            <a:ext cx="3240000" cy="346680"/>
          </a:xfrm>
          <a:prstGeom prst="rect">
            <a:avLst/>
          </a:prstGeom>
          <a:noFill/>
          <a:ln w="0">
            <a:noFill/>
          </a:ln>
        </p:spPr>
        <p:txBody>
          <a:bodyPr lIns="90000" rIns="90000" tIns="45000" bIns="45000" anchor="t">
            <a:noAutofit/>
          </a:bodyPr>
          <a:p>
            <a:r>
              <a:rPr b="0" i="1" lang="es-ES" sz="900" strike="noStrike" u="none">
                <a:solidFill>
                  <a:srgbClr val="000000"/>
                </a:solidFill>
                <a:uFillTx/>
                <a:latin typeface="Arial"/>
              </a:rPr>
              <a:t>Source : Insee, enquête Budget des Familles 2018.</a:t>
            </a:r>
            <a:endParaRPr b="0" lang="es-ES" sz="900" strike="noStrike" u="none">
              <a:solidFill>
                <a:srgbClr val="000000"/>
              </a:solidFill>
              <a:uFillTx/>
              <a:latin typeface="Arial"/>
            </a:endParaRPr>
          </a:p>
        </p:txBody>
      </p:sp>
      <p:sp>
        <p:nvSpPr>
          <p:cNvPr id="451" name="Line 38"/>
          <p:cNvSpPr/>
          <p:nvPr/>
        </p:nvSpPr>
        <p:spPr>
          <a:xfrm>
            <a:off x="4680360" y="1648080"/>
            <a:ext cx="360" cy="2671920"/>
          </a:xfrm>
          <a:prstGeom prst="line">
            <a:avLst/>
          </a:prstGeom>
          <a:ln w="0">
            <a:noFill/>
          </a:ln>
        </p:spPr>
        <p:style>
          <a:lnRef idx="0"/>
          <a:fillRef idx="0"/>
          <a:effectRef idx="0"/>
          <a:fontRef idx="minor"/>
        </p:style>
        <p:txBody>
          <a:bodyPr lIns="90000" rIns="90000" tIns="45000" bIns="45000" anchor="t" anchorCtr="1">
            <a:noAutofit/>
          </a:bodyPr>
          <a:p>
            <a:endParaRPr b="0" lang="es-ES" sz="1800" strike="noStrike" u="none">
              <a:solidFill>
                <a:srgbClr val="000000"/>
              </a:solidFill>
              <a:uFillTx/>
              <a:latin typeface="Arial"/>
            </a:endParaRPr>
          </a:p>
        </p:txBody>
      </p:sp>
      <p:sp>
        <p:nvSpPr>
          <p:cNvPr id="452" name="Line 39"/>
          <p:cNvSpPr/>
          <p:nvPr/>
        </p:nvSpPr>
        <p:spPr>
          <a:xfrm>
            <a:off x="5112360" y="1648080"/>
            <a:ext cx="360" cy="2671920"/>
          </a:xfrm>
          <a:prstGeom prst="line">
            <a:avLst/>
          </a:prstGeom>
          <a:ln w="0">
            <a:noFill/>
          </a:ln>
        </p:spPr>
        <p:style>
          <a:lnRef idx="0"/>
          <a:fillRef idx="0"/>
          <a:effectRef idx="0"/>
          <a:fontRef idx="minor"/>
        </p:style>
        <p:txBody>
          <a:bodyPr lIns="90000" rIns="90000" tIns="45000" bIns="45000" anchor="t" anchorCtr="1">
            <a:noAutofit/>
          </a:bodyPr>
          <a:p>
            <a:endParaRPr b="0" lang="es-ES" sz="1800" strike="noStrike" u="none">
              <a:solidFill>
                <a:srgbClr val="000000"/>
              </a:solidFill>
              <a:uFillTx/>
              <a:latin typeface="Arial"/>
            </a:endParaRPr>
          </a:p>
        </p:txBody>
      </p:sp>
      <p:sp>
        <p:nvSpPr>
          <p:cNvPr id="453" name="Line 40"/>
          <p:cNvSpPr/>
          <p:nvPr/>
        </p:nvSpPr>
        <p:spPr>
          <a:xfrm>
            <a:off x="6120360" y="1648080"/>
            <a:ext cx="360" cy="2671920"/>
          </a:xfrm>
          <a:prstGeom prst="line">
            <a:avLst/>
          </a:prstGeom>
          <a:ln w="0">
            <a:noFill/>
          </a:ln>
        </p:spPr>
        <p:style>
          <a:lnRef idx="0"/>
          <a:fillRef idx="0"/>
          <a:effectRef idx="0"/>
          <a:fontRef idx="minor"/>
        </p:style>
        <p:txBody>
          <a:bodyPr lIns="90000" rIns="90000" tIns="45000" bIns="45000" anchor="t" anchorCtr="1">
            <a:noAutofit/>
          </a:bodyPr>
          <a:p>
            <a:endParaRPr b="0" lang="es-ES" sz="1800" strike="noStrike" u="none">
              <a:solidFill>
                <a:srgbClr val="000000"/>
              </a:solidFill>
              <a:uFillTx/>
              <a:latin typeface="Arial"/>
            </a:endParaRPr>
          </a:p>
        </p:txBody>
      </p:sp>
      <p:pic>
        <p:nvPicPr>
          <p:cNvPr id="454" name="" descr=""/>
          <p:cNvPicPr/>
          <p:nvPr/>
        </p:nvPicPr>
        <p:blipFill>
          <a:blip r:embed="rId1"/>
          <a:stretch/>
        </p:blipFill>
        <p:spPr>
          <a:xfrm>
            <a:off x="2880000" y="1445040"/>
            <a:ext cx="3290040" cy="2874960"/>
          </a:xfrm>
          <a:prstGeom prst="rect">
            <a:avLst/>
          </a:prstGeom>
          <a:noFill/>
          <a:ln w="0">
            <a:noFill/>
          </a:ln>
        </p:spPr>
      </p:pic>
      <p:pic>
        <p:nvPicPr>
          <p:cNvPr id="455" name="" descr=""/>
          <p:cNvPicPr/>
          <p:nvPr/>
        </p:nvPicPr>
        <p:blipFill>
          <a:blip r:embed="rId2"/>
          <a:stretch/>
        </p:blipFill>
        <p:spPr>
          <a:xfrm>
            <a:off x="144000" y="1247400"/>
            <a:ext cx="2890080" cy="3984480"/>
          </a:xfrm>
          <a:prstGeom prst="rect">
            <a:avLst/>
          </a:prstGeom>
          <a:noFill/>
          <a:ln w="0">
            <a:noFill/>
          </a:ln>
        </p:spPr>
      </p:pic>
      <p:pic>
        <p:nvPicPr>
          <p:cNvPr id="456" name="" descr=""/>
          <p:cNvPicPr/>
          <p:nvPr/>
        </p:nvPicPr>
        <p:blipFill>
          <a:blip r:embed="rId3"/>
          <a:stretch/>
        </p:blipFill>
        <p:spPr>
          <a:xfrm>
            <a:off x="6840000" y="2229840"/>
            <a:ext cx="2808000" cy="2990160"/>
          </a:xfrm>
          <a:prstGeom prst="rect">
            <a:avLst/>
          </a:prstGeom>
          <a:noFill/>
          <a:ln w="0">
            <a:noFill/>
          </a:ln>
        </p:spPr>
      </p:pic>
      <p:sp>
        <p:nvSpPr>
          <p:cNvPr id="457" name=""/>
          <p:cNvSpPr txBox="1"/>
          <p:nvPr/>
        </p:nvSpPr>
        <p:spPr>
          <a:xfrm>
            <a:off x="6302160" y="1323000"/>
            <a:ext cx="3597840" cy="689760"/>
          </a:xfrm>
          <a:prstGeom prst="rect">
            <a:avLst/>
          </a:prstGeom>
          <a:noFill/>
          <a:ln w="0">
            <a:noFill/>
          </a:ln>
        </p:spPr>
        <p:txBody>
          <a:bodyPr lIns="90000" rIns="90000" tIns="45000" bIns="45000" anchor="t">
            <a:noAutofit/>
          </a:bodyPr>
          <a:p>
            <a:pPr algn="ctr"/>
            <a:r>
              <a:rPr b="1" lang="es-ES" sz="1400" strike="noStrike" u="none">
                <a:solidFill>
                  <a:srgbClr val="3465a4"/>
                </a:solidFill>
                <a:uFillTx/>
                <a:latin typeface="Arial"/>
                <a:ea typeface="Microsoft YaHei"/>
              </a:rPr>
              <a:t>Seule une faible partie de la population </a:t>
            </a:r>
            <a:endParaRPr b="0" lang="es-ES" sz="1400" strike="noStrike" u="none">
              <a:solidFill>
                <a:srgbClr val="000000"/>
              </a:solidFill>
              <a:uFillTx/>
              <a:latin typeface="Arial"/>
            </a:endParaRPr>
          </a:p>
          <a:p>
            <a:pPr algn="ctr"/>
            <a:r>
              <a:rPr b="1" lang="es-ES" sz="1400" strike="noStrike" u="none">
                <a:solidFill>
                  <a:srgbClr val="3465a4"/>
                </a:solidFill>
                <a:uFillTx/>
                <a:latin typeface="Arial"/>
                <a:ea typeface="Microsoft YaHei"/>
              </a:rPr>
              <a:t>bénéficie des prestations sociales et </a:t>
            </a:r>
            <a:endParaRPr b="0" lang="es-ES" sz="1400" strike="noStrike" u="none">
              <a:solidFill>
                <a:srgbClr val="000000"/>
              </a:solidFill>
              <a:uFillTx/>
              <a:latin typeface="Arial"/>
            </a:endParaRPr>
          </a:p>
          <a:p>
            <a:pPr algn="ctr"/>
            <a:r>
              <a:rPr b="1" lang="es-ES" sz="1400" strike="noStrike" u="none">
                <a:solidFill>
                  <a:srgbClr val="3465a4"/>
                </a:solidFill>
                <a:uFillTx/>
                <a:latin typeface="Arial"/>
                <a:ea typeface="Microsoft YaHei"/>
              </a:rPr>
              <a:t>leur montant est plus faible</a:t>
            </a:r>
            <a:endParaRPr b="0" lang="es-ES" sz="1400" strike="noStrike" u="none">
              <a:solidFill>
                <a:srgbClr val="000000"/>
              </a:solidFill>
              <a:uFillTx/>
              <a:latin typeface="Arial"/>
            </a:endParaRPr>
          </a:p>
        </p:txBody>
      </p:sp>
      <p:sp>
        <p:nvSpPr>
          <p:cNvPr id="4" name="PlaceHolder 3"/>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8" name="PlaceHolder 1"/>
          <p:cNvSpPr>
            <a:spLocks noGrp="1"/>
          </p:cNvSpPr>
          <p:nvPr>
            <p:ph type="title"/>
          </p:nvPr>
        </p:nvSpPr>
        <p:spPr>
          <a:xfrm>
            <a:off x="1253160" y="2184120"/>
            <a:ext cx="4323960" cy="1871640"/>
          </a:xfrm>
          <a:prstGeom prst="rect">
            <a:avLst/>
          </a:prstGeom>
          <a:noFill/>
          <a:ln w="0">
            <a:noFill/>
          </a:ln>
        </p:spPr>
        <p:txBody>
          <a:bodyPr lIns="91440" rIns="91440" tIns="45720" bIns="0" anchor="b">
            <a:noAutofit/>
          </a:bodyPr>
          <a:p>
            <a:pPr indent="0" defTabSz="914400">
              <a:lnSpc>
                <a:spcPct val="90000"/>
              </a:lnSpc>
              <a:buNone/>
            </a:pPr>
            <a:r>
              <a:rPr b="0" lang="en-US" sz="22000" strike="noStrike" u="none">
                <a:solidFill>
                  <a:schemeClr val="accent1"/>
                </a:solidFill>
                <a:uFillTx/>
                <a:latin typeface="Open Sans ExtraBold"/>
                <a:ea typeface="Open Sans ExtraBold"/>
              </a:rPr>
              <a:t>04</a:t>
            </a:r>
            <a:endParaRPr b="0" lang="fr-FR" sz="22000" strike="noStrike" u="none">
              <a:solidFill>
                <a:schemeClr val="dk1"/>
              </a:solidFill>
              <a:uFillTx/>
              <a:latin typeface="Open Sans"/>
            </a:endParaRPr>
          </a:p>
        </p:txBody>
      </p:sp>
      <p:sp>
        <p:nvSpPr>
          <p:cNvPr id="459" name="PlaceHolder 2"/>
          <p:cNvSpPr>
            <a:spLocks noGrp="1"/>
          </p:cNvSpPr>
          <p:nvPr>
            <p:ph/>
          </p:nvPr>
        </p:nvSpPr>
        <p:spPr>
          <a:xfrm>
            <a:off x="1301040" y="3828240"/>
            <a:ext cx="8058960" cy="1296720"/>
          </a:xfrm>
          <a:prstGeom prst="rect">
            <a:avLst/>
          </a:prstGeom>
          <a:noFill/>
          <a:ln w="0">
            <a:noFill/>
          </a:ln>
        </p:spPr>
        <p:txBody>
          <a:bodyPr lIns="91440" rIns="91440" tIns="45720" bIns="45720" anchor="t">
            <a:noAutofit/>
          </a:bodyPr>
          <a:p>
            <a:pPr indent="0" defTabSz="914400">
              <a:lnSpc>
                <a:spcPct val="80000"/>
              </a:lnSpc>
              <a:buNone/>
              <a:tabLst>
                <a:tab algn="l" pos="0"/>
              </a:tabLst>
            </a:pPr>
            <a:r>
              <a:rPr b="1" lang="en-US" sz="4400" strike="noStrike" u="none">
                <a:solidFill>
                  <a:schemeClr val="accent1"/>
                </a:solidFill>
                <a:uFillTx/>
                <a:latin typeface="Open Sans"/>
              </a:rPr>
              <a:t>Economie, emploi et place du public</a:t>
            </a:r>
            <a:endParaRPr b="0" lang="fr-FR" sz="4400" strike="noStrike" u="none">
              <a:solidFill>
                <a:schemeClr val="dk1"/>
              </a:solidFill>
              <a:uFillTx/>
              <a:latin typeface="Open Sans"/>
            </a:endParaRPr>
          </a:p>
        </p:txBody>
      </p:sp>
      <p:sp>
        <p:nvSpPr>
          <p:cNvPr id="4" name="PlaceHolder 3"/>
          <p:cNvSpPr>
            <a:spLocks noGrp="1"/>
          </p:cNvSpPr>
          <p:nvPr>
            <p:ph type="ftr" idx="35"/>
          </p:nvPr>
        </p:nvSpPr>
        <p:spPr/>
        <p:txBody>
          <a:bodyPr/>
          <a:p>
            <a:r>
              <a:t>Document confidentiel - ne pas diffuser</a:t>
            </a:r>
          </a:p>
        </p:txBody>
      </p:sp>
      <p:sp>
        <p:nvSpPr>
          <p:cNvPr id="5" name="PlaceHolder 4"/>
          <p:cNvSpPr>
            <a:spLocks noGrp="1"/>
          </p:cNvSpPr>
          <p:nvPr>
            <p:ph type="sldNum" idx="36"/>
          </p:nvPr>
        </p:nvSpPr>
        <p:spPr/>
        <p:txBody>
          <a:bodyPr/>
          <a:p>
            <a:fld id="{DF5002F5-C4C4-4600-A21B-83FD86C7B443}" type="slidenum">
              <a:t>21</a:t>
            </a:fld>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0" name="PlaceHolder 1"/>
          <p:cNvSpPr>
            <a:spLocks noGrp="1"/>
          </p:cNvSpPr>
          <p:nvPr>
            <p:ph type="title"/>
          </p:nvPr>
        </p:nvSpPr>
        <p:spPr>
          <a:xfrm>
            <a:off x="360000" y="0"/>
            <a:ext cx="9432000" cy="1247400"/>
          </a:xfrm>
          <a:prstGeom prst="rect">
            <a:avLst/>
          </a:prstGeom>
          <a:noFill/>
          <a:ln w="0">
            <a:noFill/>
          </a:ln>
        </p:spPr>
        <p:txBody>
          <a:bodyPr lIns="0" rIns="0" tIns="0" bIns="0" anchor="ctr">
            <a:noAutofit/>
          </a:bodyPr>
          <a:p>
            <a:pPr indent="0">
              <a:buNone/>
            </a:pPr>
            <a:r>
              <a:rPr b="1" lang="en-US" sz="3600" strike="noStrike" u="none">
                <a:solidFill>
                  <a:schemeClr val="accent1"/>
                </a:solidFill>
                <a:uFillTx/>
                <a:latin typeface="Open Sans"/>
              </a:rPr>
              <a:t>L’activité économique est dynamique </a:t>
            </a:r>
            <a:endParaRPr b="0" lang="fr-FR" sz="3600" strike="noStrike" u="none">
              <a:solidFill>
                <a:schemeClr val="dk1"/>
              </a:solidFill>
              <a:uFillTx/>
              <a:latin typeface="Open Sans"/>
            </a:endParaRPr>
          </a:p>
        </p:txBody>
      </p:sp>
      <p:pic>
        <p:nvPicPr>
          <p:cNvPr id="461" name="" descr=""/>
          <p:cNvPicPr/>
          <p:nvPr/>
        </p:nvPicPr>
        <p:blipFill>
          <a:blip r:embed="rId1"/>
          <a:stretch/>
        </p:blipFill>
        <p:spPr>
          <a:xfrm>
            <a:off x="4745520" y="1247400"/>
            <a:ext cx="4794480" cy="4152600"/>
          </a:xfrm>
          <a:prstGeom prst="rect">
            <a:avLst/>
          </a:prstGeom>
          <a:noFill/>
          <a:ln w="0">
            <a:noFill/>
          </a:ln>
        </p:spPr>
      </p:pic>
      <p:sp>
        <p:nvSpPr>
          <p:cNvPr id="462" name=""/>
          <p:cNvSpPr txBox="1"/>
          <p:nvPr/>
        </p:nvSpPr>
        <p:spPr>
          <a:xfrm>
            <a:off x="360000" y="1620000"/>
            <a:ext cx="4320000" cy="3724920"/>
          </a:xfrm>
          <a:prstGeom prst="rect">
            <a:avLst/>
          </a:prstGeom>
          <a:noFill/>
          <a:ln w="0">
            <a:noFill/>
          </a:ln>
        </p:spPr>
        <p:txBody>
          <a:bodyPr lIns="90000" rIns="90000" tIns="45000" bIns="45000" anchor="t">
            <a:noAutofit/>
          </a:bodyPr>
          <a:p>
            <a:r>
              <a:rPr b="1" lang="fr-FR" sz="2400" strike="noStrike" u="none">
                <a:solidFill>
                  <a:schemeClr val="dk1"/>
                </a:solidFill>
                <a:uFillTx/>
                <a:latin typeface="Open Sans"/>
                <a:ea typeface="Microsoft YaHei"/>
              </a:rPr>
              <a:t>PIB à Mayotte en 2022 (*) : 3 144,5 millions d’euros</a:t>
            </a:r>
            <a:endParaRPr b="0" lang="es-ES" sz="2400" strike="noStrike" u="none">
              <a:solidFill>
                <a:srgbClr val="000000"/>
              </a:solidFill>
              <a:uFillTx/>
              <a:latin typeface="Arial"/>
            </a:endParaRPr>
          </a:p>
          <a:p>
            <a:r>
              <a:rPr b="1" i="1" lang="fr-FR" sz="1500" strike="noStrike" u="none">
                <a:solidFill>
                  <a:schemeClr val="dk1"/>
                </a:solidFill>
                <a:uFillTx/>
                <a:latin typeface="Open Sans"/>
                <a:ea typeface="Microsoft YaHei"/>
              </a:rPr>
              <a:t>(*) Donnée provisoire</a:t>
            </a:r>
            <a:endParaRPr b="0" lang="es-ES" sz="1500" strike="noStrike" u="none">
              <a:solidFill>
                <a:srgbClr val="000000"/>
              </a:solidFill>
              <a:uFillTx/>
              <a:latin typeface="Arial"/>
            </a:endParaRPr>
          </a:p>
          <a:p>
            <a:endParaRPr b="0" lang="es-ES" sz="1000" strike="noStrike" u="none">
              <a:solidFill>
                <a:srgbClr val="000000"/>
              </a:solidFill>
              <a:uFillTx/>
              <a:latin typeface="Arial"/>
            </a:endParaRPr>
          </a:p>
        </p:txBody>
      </p:sp>
      <p:sp>
        <p:nvSpPr>
          <p:cNvPr id="3" name="PlaceHolder 2"/>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3" name="PlaceHolder 1"/>
          <p:cNvSpPr>
            <a:spLocks noGrp="1"/>
          </p:cNvSpPr>
          <p:nvPr>
            <p:ph type="title"/>
          </p:nvPr>
        </p:nvSpPr>
        <p:spPr>
          <a:xfrm>
            <a:off x="0" y="92880"/>
            <a:ext cx="10080000" cy="1247400"/>
          </a:xfrm>
          <a:prstGeom prst="rect">
            <a:avLst/>
          </a:prstGeom>
          <a:noFill/>
          <a:ln w="0">
            <a:noFill/>
          </a:ln>
        </p:spPr>
        <p:txBody>
          <a:bodyPr lIns="0" rIns="0" tIns="0" bIns="0" anchor="ctr">
            <a:noAutofit/>
          </a:bodyPr>
          <a:p>
            <a:pPr indent="0" algn="ctr">
              <a:lnSpc>
                <a:spcPct val="100000"/>
              </a:lnSpc>
              <a:buNone/>
            </a:pPr>
            <a:r>
              <a:rPr b="1" lang="en-US" sz="3600" strike="noStrike" u="none">
                <a:solidFill>
                  <a:schemeClr val="accent1"/>
                </a:solidFill>
                <a:uFillTx/>
                <a:latin typeface="Open Sans"/>
              </a:rPr>
              <a:t>Mayotte, pauvre parmi les riches, </a:t>
            </a:r>
            <a:br>
              <a:rPr sz="3600"/>
            </a:br>
            <a:r>
              <a:rPr b="1" lang="en-US" sz="3600" strike="noStrike" u="none">
                <a:solidFill>
                  <a:schemeClr val="accent1"/>
                </a:solidFill>
                <a:uFillTx/>
                <a:latin typeface="Open Sans"/>
              </a:rPr>
              <a:t>riche parmi les pauvres</a:t>
            </a:r>
            <a:endParaRPr b="0" lang="fr-FR" sz="3600" strike="noStrike" u="none">
              <a:solidFill>
                <a:schemeClr val="dk1"/>
              </a:solidFill>
              <a:uFillTx/>
              <a:latin typeface="Open Sans"/>
            </a:endParaRPr>
          </a:p>
        </p:txBody>
      </p:sp>
      <p:sp>
        <p:nvSpPr>
          <p:cNvPr id="464" name="Line 1"/>
          <p:cNvSpPr/>
          <p:nvPr/>
        </p:nvSpPr>
        <p:spPr>
          <a:xfrm>
            <a:off x="4680360" y="1648440"/>
            <a:ext cx="360" cy="2671920"/>
          </a:xfrm>
          <a:prstGeom prst="line">
            <a:avLst/>
          </a:prstGeom>
          <a:ln w="0">
            <a:noFill/>
          </a:ln>
        </p:spPr>
        <p:style>
          <a:lnRef idx="0"/>
          <a:fillRef idx="0"/>
          <a:effectRef idx="0"/>
          <a:fontRef idx="minor"/>
        </p:style>
        <p:txBody>
          <a:bodyPr lIns="90000" rIns="90000" tIns="45000" bIns="45000" anchor="t" anchorCtr="1">
            <a:noAutofit/>
          </a:bodyPr>
          <a:p>
            <a:endParaRPr b="0" lang="es-ES" sz="1800" strike="noStrike" u="none">
              <a:solidFill>
                <a:srgbClr val="000000"/>
              </a:solidFill>
              <a:uFillTx/>
              <a:latin typeface="Arial"/>
            </a:endParaRPr>
          </a:p>
        </p:txBody>
      </p:sp>
      <p:sp>
        <p:nvSpPr>
          <p:cNvPr id="465" name="Line 2"/>
          <p:cNvSpPr/>
          <p:nvPr/>
        </p:nvSpPr>
        <p:spPr>
          <a:xfrm>
            <a:off x="5112360" y="1648440"/>
            <a:ext cx="360" cy="2671920"/>
          </a:xfrm>
          <a:prstGeom prst="line">
            <a:avLst/>
          </a:prstGeom>
          <a:ln w="0">
            <a:noFill/>
          </a:ln>
        </p:spPr>
        <p:style>
          <a:lnRef idx="0"/>
          <a:fillRef idx="0"/>
          <a:effectRef idx="0"/>
          <a:fontRef idx="minor"/>
        </p:style>
        <p:txBody>
          <a:bodyPr lIns="90000" rIns="90000" tIns="45000" bIns="45000" anchor="t" anchorCtr="1">
            <a:noAutofit/>
          </a:bodyPr>
          <a:p>
            <a:endParaRPr b="0" lang="es-ES" sz="1800" strike="noStrike" u="none">
              <a:solidFill>
                <a:srgbClr val="000000"/>
              </a:solidFill>
              <a:uFillTx/>
              <a:latin typeface="Arial"/>
            </a:endParaRPr>
          </a:p>
        </p:txBody>
      </p:sp>
      <p:sp>
        <p:nvSpPr>
          <p:cNvPr id="466" name="Line 31"/>
          <p:cNvSpPr/>
          <p:nvPr/>
        </p:nvSpPr>
        <p:spPr>
          <a:xfrm>
            <a:off x="6120360" y="1648440"/>
            <a:ext cx="360" cy="2671920"/>
          </a:xfrm>
          <a:prstGeom prst="line">
            <a:avLst/>
          </a:prstGeom>
          <a:ln w="0">
            <a:noFill/>
          </a:ln>
        </p:spPr>
        <p:style>
          <a:lnRef idx="0"/>
          <a:fillRef idx="0"/>
          <a:effectRef idx="0"/>
          <a:fontRef idx="minor"/>
        </p:style>
        <p:txBody>
          <a:bodyPr lIns="90000" rIns="90000" tIns="45000" bIns="45000" anchor="t" anchorCtr="1">
            <a:noAutofit/>
          </a:bodyPr>
          <a:p>
            <a:endParaRPr b="0" lang="es-ES" sz="1800" strike="noStrike" u="none">
              <a:solidFill>
                <a:srgbClr val="000000"/>
              </a:solidFill>
              <a:uFillTx/>
              <a:latin typeface="Arial"/>
            </a:endParaRPr>
          </a:p>
        </p:txBody>
      </p:sp>
      <p:pic>
        <p:nvPicPr>
          <p:cNvPr id="467" name="" descr=""/>
          <p:cNvPicPr/>
          <p:nvPr/>
        </p:nvPicPr>
        <p:blipFill>
          <a:blip r:embed="rId1"/>
          <a:stretch/>
        </p:blipFill>
        <p:spPr>
          <a:xfrm>
            <a:off x="360000" y="1253160"/>
            <a:ext cx="4896000" cy="3930840"/>
          </a:xfrm>
          <a:prstGeom prst="rect">
            <a:avLst/>
          </a:prstGeom>
          <a:noFill/>
          <a:ln w="0">
            <a:noFill/>
          </a:ln>
        </p:spPr>
      </p:pic>
      <p:sp>
        <p:nvSpPr>
          <p:cNvPr id="468" name=""/>
          <p:cNvSpPr txBox="1"/>
          <p:nvPr/>
        </p:nvSpPr>
        <p:spPr>
          <a:xfrm>
            <a:off x="5940000" y="1440000"/>
            <a:ext cx="4068000" cy="4052520"/>
          </a:xfrm>
          <a:prstGeom prst="rect">
            <a:avLst/>
          </a:prstGeom>
          <a:noFill/>
          <a:ln w="0">
            <a:noFill/>
          </a:ln>
        </p:spPr>
        <p:txBody>
          <a:bodyPr lIns="0" rIns="0" tIns="0" bIns="0" anchor="t">
            <a:noAutofit/>
          </a:bodyPr>
          <a:p>
            <a:r>
              <a:rPr b="1" lang="fr-FR" sz="2400" strike="noStrike" u="none">
                <a:solidFill>
                  <a:schemeClr val="dk1"/>
                </a:solidFill>
                <a:uFillTx/>
                <a:latin typeface="Open Sans"/>
                <a:ea typeface="Microsoft YaHei"/>
              </a:rPr>
              <a:t>En parité de pouvoir d’achat, le PIB/habitant de Mayotte est :</a:t>
            </a:r>
            <a:endParaRPr b="0" lang="es-ES" sz="2400" strike="noStrike" u="none">
              <a:solidFill>
                <a:srgbClr val="000000"/>
              </a:solidFill>
              <a:uFillTx/>
              <a:latin typeface="Arial"/>
            </a:endParaRPr>
          </a:p>
          <a:p>
            <a:endParaRPr b="0" lang="es-ES" sz="2400" strike="noStrike" u="none">
              <a:solidFill>
                <a:srgbClr val="000000"/>
              </a:solidFill>
              <a:uFillTx/>
              <a:latin typeface="Arial"/>
            </a:endParaRPr>
          </a:p>
          <a:p>
            <a:pPr>
              <a:lnSpc>
                <a:spcPct val="100000"/>
              </a:lnSpc>
            </a:pPr>
            <a:r>
              <a:rPr b="1" lang="fr-FR" sz="1800" strike="noStrike" u="none">
                <a:solidFill>
                  <a:schemeClr val="dk1"/>
                </a:solidFill>
                <a:uFillTx/>
                <a:latin typeface="Open Sans"/>
                <a:ea typeface="Microsoft YaHei"/>
              </a:rPr>
              <a:t>- 3,7 fois inférieur à la moyenne nationale</a:t>
            </a:r>
            <a:endParaRPr b="0" lang="es-ES" sz="1800" strike="noStrike" u="none">
              <a:solidFill>
                <a:srgbClr val="000000"/>
              </a:solidFill>
              <a:uFillTx/>
              <a:latin typeface="Arial"/>
            </a:endParaRPr>
          </a:p>
          <a:p>
            <a:endParaRPr b="0" lang="es-ES" sz="2400" strike="noStrike" u="none">
              <a:solidFill>
                <a:srgbClr val="000000"/>
              </a:solidFill>
              <a:uFillTx/>
              <a:latin typeface="Arial"/>
            </a:endParaRPr>
          </a:p>
          <a:p>
            <a:r>
              <a:rPr b="1" lang="fr-FR" sz="1800" strike="noStrike" u="none">
                <a:solidFill>
                  <a:schemeClr val="dk1"/>
                </a:solidFill>
                <a:uFillTx/>
                <a:latin typeface="Open Sans"/>
                <a:ea typeface="Microsoft YaHei"/>
              </a:rPr>
              <a:t>mais</a:t>
            </a:r>
            <a:endParaRPr b="0" lang="es-ES" sz="1800" strike="noStrike" u="none">
              <a:solidFill>
                <a:srgbClr val="000000"/>
              </a:solidFill>
              <a:uFillTx/>
              <a:latin typeface="Arial"/>
            </a:endParaRPr>
          </a:p>
          <a:p>
            <a:r>
              <a:rPr b="1" lang="fr-FR" sz="1800" strike="noStrike" u="none">
                <a:solidFill>
                  <a:schemeClr val="dk1"/>
                </a:solidFill>
                <a:uFillTx/>
                <a:latin typeface="Open Sans"/>
                <a:ea typeface="Microsoft YaHei"/>
              </a:rPr>
              <a:t>- 8 fois supérieur à Madagascar</a:t>
            </a:r>
            <a:endParaRPr b="0" lang="es-ES" sz="1800" strike="noStrike" u="none">
              <a:solidFill>
                <a:srgbClr val="000000"/>
              </a:solidFill>
              <a:uFillTx/>
              <a:latin typeface="Arial"/>
            </a:endParaRPr>
          </a:p>
          <a:p>
            <a:pPr>
              <a:lnSpc>
                <a:spcPct val="100000"/>
              </a:lnSpc>
            </a:pPr>
            <a:r>
              <a:rPr b="1" lang="fr-FR" sz="1800" strike="noStrike" u="none">
                <a:solidFill>
                  <a:schemeClr val="dk1"/>
                </a:solidFill>
                <a:uFillTx/>
                <a:latin typeface="Open Sans"/>
                <a:ea typeface="Microsoft YaHei"/>
              </a:rPr>
              <a:t>- 4 fois supérieur aux Comores</a:t>
            </a:r>
            <a:endParaRPr b="0" lang="es-ES" sz="1800" strike="noStrike" u="none">
              <a:solidFill>
                <a:srgbClr val="000000"/>
              </a:solidFill>
              <a:uFillTx/>
              <a:latin typeface="Arial"/>
            </a:endParaRPr>
          </a:p>
          <a:p>
            <a:pPr>
              <a:lnSpc>
                <a:spcPct val="100000"/>
              </a:lnSpc>
            </a:pPr>
            <a:endParaRPr b="0" lang="es-ES" sz="2400" strike="noStrike" u="none">
              <a:solidFill>
                <a:srgbClr val="000000"/>
              </a:solidFill>
              <a:uFillTx/>
              <a:latin typeface="Arial"/>
            </a:endParaRPr>
          </a:p>
        </p:txBody>
      </p:sp>
      <p:sp>
        <p:nvSpPr>
          <p:cNvPr id="3" name="PlaceHolder 2"/>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9" name="PlaceHolder 1"/>
          <p:cNvSpPr>
            <a:spLocks noGrp="1"/>
          </p:cNvSpPr>
          <p:nvPr>
            <p:ph type="title"/>
          </p:nvPr>
        </p:nvSpPr>
        <p:spPr>
          <a:xfrm>
            <a:off x="180000" y="115200"/>
            <a:ext cx="10972440" cy="1247400"/>
          </a:xfrm>
          <a:prstGeom prst="rect">
            <a:avLst/>
          </a:prstGeom>
          <a:noFill/>
          <a:ln w="0">
            <a:noFill/>
          </a:ln>
        </p:spPr>
        <p:txBody>
          <a:bodyPr lIns="0" rIns="0" tIns="0" bIns="0" anchor="t">
            <a:noAutofit/>
          </a:bodyPr>
          <a:p>
            <a:pPr indent="0">
              <a:buNone/>
            </a:pPr>
            <a:r>
              <a:rPr b="1" lang="en-US" sz="3600" strike="noStrike" u="none">
                <a:solidFill>
                  <a:schemeClr val="accent1"/>
                </a:solidFill>
                <a:uFillTx/>
                <a:latin typeface="Open Sans"/>
                <a:ea typeface="Microsoft YaHei"/>
              </a:rPr>
              <a:t>L’Administration publique, principal</a:t>
            </a:r>
            <a:br>
              <a:rPr sz="3600"/>
            </a:br>
            <a:r>
              <a:rPr b="1" lang="en-US" sz="3600" strike="noStrike" u="none">
                <a:solidFill>
                  <a:schemeClr val="accent1"/>
                </a:solidFill>
                <a:uFillTx/>
                <a:latin typeface="Open Sans"/>
                <a:ea typeface="Microsoft YaHei"/>
              </a:rPr>
              <a:t>moteur de l’économie mahoraise </a:t>
            </a:r>
            <a:endParaRPr b="0" lang="fr-FR" sz="3600" strike="noStrike" u="none">
              <a:solidFill>
                <a:schemeClr val="dk1"/>
              </a:solidFill>
              <a:uFillTx/>
              <a:latin typeface="Open Sans"/>
            </a:endParaRPr>
          </a:p>
        </p:txBody>
      </p:sp>
      <p:pic>
        <p:nvPicPr>
          <p:cNvPr id="470" name="" descr=""/>
          <p:cNvPicPr/>
          <p:nvPr/>
        </p:nvPicPr>
        <p:blipFill>
          <a:blip r:embed="rId1"/>
          <a:stretch/>
        </p:blipFill>
        <p:spPr>
          <a:xfrm>
            <a:off x="350280" y="1434240"/>
            <a:ext cx="4680000" cy="4088520"/>
          </a:xfrm>
          <a:prstGeom prst="rect">
            <a:avLst/>
          </a:prstGeom>
          <a:noFill/>
          <a:ln w="0">
            <a:noFill/>
          </a:ln>
        </p:spPr>
      </p:pic>
      <p:sp>
        <p:nvSpPr>
          <p:cNvPr id="471" name=""/>
          <p:cNvSpPr txBox="1"/>
          <p:nvPr/>
        </p:nvSpPr>
        <p:spPr>
          <a:xfrm>
            <a:off x="5580000" y="1440000"/>
            <a:ext cx="4320000" cy="3969720"/>
          </a:xfrm>
          <a:prstGeom prst="rect">
            <a:avLst/>
          </a:prstGeom>
          <a:noFill/>
          <a:ln w="0">
            <a:noFill/>
          </a:ln>
        </p:spPr>
        <p:txBody>
          <a:bodyPr lIns="90000" rIns="90000" tIns="45000" bIns="45000" anchor="t">
            <a:noAutofit/>
          </a:bodyPr>
          <a:p>
            <a:pPr algn="ctr"/>
            <a:r>
              <a:rPr b="0" lang="es-ES" sz="2000" strike="noStrike" u="none">
                <a:solidFill>
                  <a:srgbClr val="000000"/>
                </a:solidFill>
                <a:uFillTx/>
                <a:latin typeface="Arial"/>
              </a:rPr>
              <a:t>La consommation finale des administrations publiques représente :</a:t>
            </a:r>
            <a:r>
              <a:rPr b="0" lang="es-ES" sz="1800" strike="noStrike" u="none">
                <a:solidFill>
                  <a:srgbClr val="000000"/>
                </a:solidFill>
                <a:uFillTx/>
                <a:latin typeface="Arial"/>
              </a:rPr>
              <a:t> </a:t>
            </a:r>
            <a:endParaRPr b="0" lang="es-ES" sz="1800" strike="noStrike" u="none">
              <a:solidFill>
                <a:srgbClr val="000000"/>
              </a:solidFill>
              <a:uFillTx/>
              <a:latin typeface="Arial"/>
            </a:endParaRPr>
          </a:p>
          <a:p>
            <a:endParaRPr b="0" lang="es-ES" sz="1800" strike="noStrike" u="none">
              <a:solidFill>
                <a:srgbClr val="000000"/>
              </a:solidFill>
              <a:uFillTx/>
              <a:latin typeface="Arial"/>
            </a:endParaRPr>
          </a:p>
          <a:p>
            <a:pPr algn="ctr"/>
            <a:r>
              <a:rPr b="1" lang="fr-FR" sz="2800" strike="noStrike" u="none">
                <a:solidFill>
                  <a:srgbClr val="3465a4"/>
                </a:solidFill>
                <a:uFillTx/>
                <a:latin typeface="Open Sans"/>
                <a:ea typeface="Microsoft YaHei"/>
              </a:rPr>
              <a:t>63% du PIB à Mayotte</a:t>
            </a:r>
            <a:endParaRPr b="0" lang="es-ES" sz="2800" strike="noStrike" u="none">
              <a:solidFill>
                <a:srgbClr val="000000"/>
              </a:solidFill>
              <a:uFillTx/>
              <a:latin typeface="Arial"/>
            </a:endParaRPr>
          </a:p>
          <a:p>
            <a:pPr algn="ctr"/>
            <a:r>
              <a:rPr b="0" lang="es-ES" sz="1800" strike="noStrike" u="none">
                <a:solidFill>
                  <a:srgbClr val="000000"/>
                </a:solidFill>
                <a:uFillTx/>
                <a:latin typeface="Arial"/>
              </a:rPr>
              <a:t>contre 25% au niveau national</a:t>
            </a:r>
            <a:endParaRPr b="0" lang="es-ES" sz="1800" strike="noStrike" u="none">
              <a:solidFill>
                <a:srgbClr val="000000"/>
              </a:solidFill>
              <a:uFillTx/>
              <a:latin typeface="Arial"/>
            </a:endParaRPr>
          </a:p>
          <a:p>
            <a:pPr algn="ctr"/>
            <a:endParaRPr b="0" lang="es-ES" sz="1800" strike="noStrike" u="none">
              <a:solidFill>
                <a:srgbClr val="000000"/>
              </a:solidFill>
              <a:uFillTx/>
              <a:latin typeface="Arial"/>
            </a:endParaRPr>
          </a:p>
          <a:p>
            <a:pPr algn="ctr"/>
            <a:endParaRPr b="0" lang="es-ES" sz="1800" strike="noStrike" u="none">
              <a:solidFill>
                <a:srgbClr val="000000"/>
              </a:solidFill>
              <a:uFillTx/>
              <a:latin typeface="Arial"/>
            </a:endParaRPr>
          </a:p>
          <a:p>
            <a:pPr algn="ctr"/>
            <a:r>
              <a:rPr b="0" lang="es-ES" sz="2000" strike="noStrike" u="none">
                <a:solidFill>
                  <a:srgbClr val="000000"/>
                </a:solidFill>
                <a:uFillTx/>
                <a:latin typeface="Arial"/>
              </a:rPr>
              <a:t>+Rôle dans l’investissement : </a:t>
            </a:r>
            <a:endParaRPr b="0" lang="es-ES" sz="2000" strike="noStrike" u="none">
              <a:solidFill>
                <a:srgbClr val="000000"/>
              </a:solidFill>
              <a:uFillTx/>
              <a:latin typeface="Arial"/>
            </a:endParaRPr>
          </a:p>
          <a:p>
            <a:pPr algn="ctr"/>
            <a:endParaRPr b="0" lang="es-ES" sz="1800" strike="noStrike" u="none">
              <a:solidFill>
                <a:srgbClr val="000000"/>
              </a:solidFill>
              <a:uFillTx/>
              <a:latin typeface="Arial"/>
            </a:endParaRPr>
          </a:p>
          <a:p>
            <a:pPr algn="ctr">
              <a:lnSpc>
                <a:spcPct val="90000"/>
              </a:lnSpc>
              <a:spcBef>
                <a:spcPts val="283"/>
              </a:spcBef>
            </a:pPr>
            <a:r>
              <a:rPr b="0" lang="es-ES" sz="1800" strike="noStrike" u="none">
                <a:solidFill>
                  <a:srgbClr val="000000"/>
                </a:solidFill>
                <a:uFillTx/>
                <a:latin typeface="Arial"/>
                <a:ea typeface="SimSun"/>
              </a:rPr>
              <a:t>La formation brute de capital fixe augmente ainsi à Mayotte de 15 % en 2022 soit + 3,5 points de PIB.</a:t>
            </a:r>
            <a:endParaRPr b="0" lang="es-ES" sz="1800" strike="noStrike" u="none">
              <a:solidFill>
                <a:srgbClr val="000000"/>
              </a:solidFill>
              <a:uFillTx/>
              <a:latin typeface="Arial"/>
            </a:endParaRPr>
          </a:p>
          <a:p>
            <a:pPr algn="ctr"/>
            <a:endParaRPr b="0" lang="es-ES" sz="1800" strike="noStrike" u="none">
              <a:solidFill>
                <a:srgbClr val="000000"/>
              </a:solidFill>
              <a:uFillTx/>
              <a:latin typeface="Arial"/>
            </a:endParaRPr>
          </a:p>
        </p:txBody>
      </p:sp>
      <p:sp>
        <p:nvSpPr>
          <p:cNvPr id="3" name="PlaceHolder 2"/>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2" name="PlaceHolder 1"/>
          <p:cNvSpPr>
            <a:spLocks noGrp="1"/>
          </p:cNvSpPr>
          <p:nvPr>
            <p:ph type="title"/>
          </p:nvPr>
        </p:nvSpPr>
        <p:spPr>
          <a:xfrm>
            <a:off x="180000" y="0"/>
            <a:ext cx="10800000" cy="1247400"/>
          </a:xfrm>
          <a:prstGeom prst="rect">
            <a:avLst/>
          </a:prstGeom>
          <a:noFill/>
          <a:ln w="0">
            <a:noFill/>
          </a:ln>
        </p:spPr>
        <p:txBody>
          <a:bodyPr lIns="0" rIns="0" tIns="0" bIns="0" anchor="ctr">
            <a:noAutofit/>
          </a:bodyPr>
          <a:p>
            <a:pPr indent="0">
              <a:buNone/>
            </a:pPr>
            <a:r>
              <a:rPr b="1" lang="en-US" sz="3600" strike="noStrike" u="none">
                <a:solidFill>
                  <a:schemeClr val="accent1"/>
                </a:solidFill>
                <a:uFillTx/>
                <a:latin typeface="Open Sans"/>
              </a:rPr>
              <a:t>L’accès à l’emploi reste faible </a:t>
            </a:r>
            <a:endParaRPr b="0" lang="fr-FR" sz="3600" strike="noStrike" u="none">
              <a:solidFill>
                <a:schemeClr val="dk1"/>
              </a:solidFill>
              <a:uFillTx/>
              <a:latin typeface="Open Sans"/>
            </a:endParaRPr>
          </a:p>
        </p:txBody>
      </p:sp>
      <p:pic>
        <p:nvPicPr>
          <p:cNvPr id="473" name="" descr=""/>
          <p:cNvPicPr/>
          <p:nvPr/>
        </p:nvPicPr>
        <p:blipFill>
          <a:blip r:embed="rId1"/>
          <a:stretch/>
        </p:blipFill>
        <p:spPr>
          <a:xfrm>
            <a:off x="5400000" y="4860000"/>
            <a:ext cx="4680000" cy="572760"/>
          </a:xfrm>
          <a:prstGeom prst="rect">
            <a:avLst/>
          </a:prstGeom>
          <a:noFill/>
          <a:ln w="0">
            <a:noFill/>
          </a:ln>
        </p:spPr>
      </p:pic>
      <p:pic>
        <p:nvPicPr>
          <p:cNvPr id="474" name="" descr=""/>
          <p:cNvPicPr/>
          <p:nvPr/>
        </p:nvPicPr>
        <p:blipFill>
          <a:blip r:embed="rId2"/>
          <a:stretch/>
        </p:blipFill>
        <p:spPr>
          <a:xfrm>
            <a:off x="5594760" y="1080000"/>
            <a:ext cx="3945240" cy="3747240"/>
          </a:xfrm>
          <a:prstGeom prst="rect">
            <a:avLst/>
          </a:prstGeom>
          <a:noFill/>
          <a:ln w="0">
            <a:noFill/>
          </a:ln>
        </p:spPr>
      </p:pic>
      <p:pic>
        <p:nvPicPr>
          <p:cNvPr id="475" name="" descr=""/>
          <p:cNvPicPr/>
          <p:nvPr/>
        </p:nvPicPr>
        <p:blipFill>
          <a:blip r:embed="rId3"/>
          <a:stretch/>
        </p:blipFill>
        <p:spPr>
          <a:xfrm>
            <a:off x="180000" y="900000"/>
            <a:ext cx="4572000" cy="3669480"/>
          </a:xfrm>
          <a:prstGeom prst="rect">
            <a:avLst/>
          </a:prstGeom>
          <a:noFill/>
          <a:ln w="0">
            <a:noFill/>
          </a:ln>
        </p:spPr>
      </p:pic>
      <p:sp>
        <p:nvSpPr>
          <p:cNvPr id="476" name=""/>
          <p:cNvSpPr/>
          <p:nvPr/>
        </p:nvSpPr>
        <p:spPr>
          <a:xfrm>
            <a:off x="700560" y="1328040"/>
            <a:ext cx="3600000" cy="540000"/>
          </a:xfrm>
          <a:prstGeom prst="rect">
            <a:avLst/>
          </a:prstGeom>
          <a:solidFill>
            <a:srgbClr val="b4c7dc"/>
          </a:solidFill>
          <a:ln w="0">
            <a:solidFill>
              <a:srgbClr val="3465a4"/>
            </a:solidFill>
          </a:ln>
        </p:spPr>
        <p:style>
          <a:lnRef idx="0"/>
          <a:fillRef idx="0"/>
          <a:effectRef idx="0"/>
          <a:fontRef idx="minor"/>
        </p:style>
        <p:txBody>
          <a:bodyPr wrap="none" lIns="90000" rIns="90000" tIns="45000" bIns="45000" anchor="ctr">
            <a:noAutofit/>
          </a:bodyPr>
          <a:p>
            <a:pPr algn="ctr"/>
            <a:r>
              <a:rPr b="1" lang="es-ES" sz="1800" strike="noStrike" u="none">
                <a:solidFill>
                  <a:srgbClr val="3465a4"/>
                </a:solidFill>
                <a:uFillTx/>
                <a:latin typeface="Arial"/>
              </a:rPr>
              <a:t>Soit 55 000 personnes</a:t>
            </a:r>
            <a:endParaRPr b="1" lang="es-ES" sz="1800" strike="noStrike" u="none">
              <a:solidFill>
                <a:srgbClr val="3465a4"/>
              </a:solidFill>
              <a:uFillTx/>
              <a:latin typeface="Arial"/>
            </a:endParaRPr>
          </a:p>
        </p:txBody>
      </p:sp>
      <p:sp>
        <p:nvSpPr>
          <p:cNvPr id="477" name=""/>
          <p:cNvSpPr txBox="1"/>
          <p:nvPr/>
        </p:nvSpPr>
        <p:spPr>
          <a:xfrm>
            <a:off x="180000" y="4680000"/>
            <a:ext cx="5220000" cy="689760"/>
          </a:xfrm>
          <a:prstGeom prst="rect">
            <a:avLst/>
          </a:prstGeom>
          <a:noFill/>
          <a:ln w="0">
            <a:noFill/>
          </a:ln>
        </p:spPr>
        <p:txBody>
          <a:bodyPr lIns="90000" rIns="90000" tIns="45000" bIns="45000" anchor="t">
            <a:noAutofit/>
          </a:bodyPr>
          <a:p>
            <a:r>
              <a:rPr b="1" lang="es-ES" sz="1400" strike="noStrike" u="none">
                <a:solidFill>
                  <a:srgbClr val="355269"/>
                </a:solidFill>
                <a:uFillTx/>
                <a:latin typeface="Arial"/>
              </a:rPr>
              <a:t>Les femmes et les natifs de l’étranger peu en emploi (23%) ; </a:t>
            </a:r>
            <a:endParaRPr b="0" lang="es-ES" sz="1400" strike="noStrike" u="none">
              <a:solidFill>
                <a:srgbClr val="000000"/>
              </a:solidFill>
              <a:uFillTx/>
              <a:latin typeface="Arial"/>
            </a:endParaRPr>
          </a:p>
          <a:p>
            <a:r>
              <a:rPr b="1" lang="es-ES" sz="1400" strike="noStrike" u="none">
                <a:solidFill>
                  <a:srgbClr val="355269"/>
                </a:solidFill>
                <a:uFillTx/>
                <a:latin typeface="Arial"/>
              </a:rPr>
              <a:t>les jeunes (15-29 ans) encore moins (13%)</a:t>
            </a:r>
            <a:endParaRPr b="0" lang="es-ES" sz="1400" strike="noStrike" u="none">
              <a:solidFill>
                <a:srgbClr val="000000"/>
              </a:solidFill>
              <a:uFillTx/>
              <a:latin typeface="Arial"/>
            </a:endParaRPr>
          </a:p>
        </p:txBody>
      </p:sp>
      <p:sp>
        <p:nvSpPr>
          <p:cNvPr id="3" name="PlaceHolder 2"/>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1" lang="en-US" sz="3600" strike="noStrike" u="none">
                <a:solidFill>
                  <a:schemeClr val="accent1"/>
                </a:solidFill>
                <a:uFillTx/>
                <a:latin typeface="Open Sans"/>
              </a:rPr>
              <a:t>Le poids du secteur public essentiel</a:t>
            </a:r>
            <a:br>
              <a:rPr sz="1800"/>
            </a:br>
            <a:endParaRPr b="0" lang="fr-FR" sz="3600" strike="noStrike" u="none">
              <a:solidFill>
                <a:schemeClr val="dk1"/>
              </a:solidFill>
              <a:uFillTx/>
              <a:latin typeface="Open Sans"/>
            </a:endParaRPr>
          </a:p>
        </p:txBody>
      </p:sp>
      <p:sp>
        <p:nvSpPr>
          <p:cNvPr id="479" name="PlaceHolder 2"/>
          <p:cNvSpPr>
            <a:spLocks noGrp="1"/>
          </p:cNvSpPr>
          <p:nvPr>
            <p:ph/>
          </p:nvPr>
        </p:nvSpPr>
        <p:spPr>
          <a:xfrm>
            <a:off x="360000" y="1080000"/>
            <a:ext cx="9540000" cy="3780000"/>
          </a:xfrm>
          <a:prstGeom prst="rect">
            <a:avLst/>
          </a:prstGeom>
          <a:noFill/>
          <a:ln w="0">
            <a:noFill/>
          </a:ln>
        </p:spPr>
        <p:txBody>
          <a:bodyPr lIns="0" rIns="0" tIns="0" bIns="0" anchor="t">
            <a:normAutofit fontScale="47500" lnSpcReduction="19999"/>
          </a:bodyPr>
          <a:p>
            <a:pPr marL="432000" indent="0">
              <a:lnSpc>
                <a:spcPct val="90000"/>
              </a:lnSpc>
              <a:spcBef>
                <a:spcPts val="1417"/>
              </a:spcBef>
              <a:buNone/>
            </a:pPr>
            <a:endParaRPr b="0" lang="fr-FR" sz="4400" strike="noStrike" u="none">
              <a:solidFill>
                <a:schemeClr val="dk1"/>
              </a:solidFill>
              <a:uFillTx/>
              <a:latin typeface="Open Sans"/>
            </a:endParaRPr>
          </a:p>
          <a:p>
            <a:pPr marL="432000" indent="0">
              <a:lnSpc>
                <a:spcPct val="90000"/>
              </a:lnSpc>
              <a:spcBef>
                <a:spcPts val="1417"/>
              </a:spcBef>
              <a:buNone/>
            </a:pPr>
            <a:r>
              <a:rPr b="1" lang="fr-FR" sz="4000" strike="noStrike" u="none">
                <a:solidFill>
                  <a:schemeClr val="dk1"/>
                </a:solidFill>
                <a:uFillTx/>
                <a:latin typeface="Open Sans"/>
              </a:rPr>
              <a:t>En 2024 avec 22 000 emplois, la fonction publique représente 1 salarié sur 2</a:t>
            </a:r>
            <a:endParaRPr b="0" lang="fr-FR" sz="4000" strike="noStrike" u="none">
              <a:solidFill>
                <a:schemeClr val="dk1"/>
              </a:solidFill>
              <a:uFillTx/>
              <a:latin typeface="Open Sans"/>
            </a:endParaRPr>
          </a:p>
          <a:p>
            <a:pPr lvl="1" marL="864000" indent="0">
              <a:lnSpc>
                <a:spcPct val="90000"/>
              </a:lnSpc>
              <a:spcBef>
                <a:spcPts val="1134"/>
              </a:spcBef>
              <a:buNone/>
            </a:pPr>
            <a:endParaRPr b="0" lang="fr-FR" sz="2000" strike="noStrike" u="none">
              <a:solidFill>
                <a:schemeClr val="dk1"/>
              </a:solidFill>
              <a:uFillTx/>
              <a:latin typeface="Open Sans"/>
            </a:endParaRPr>
          </a:p>
          <a:p>
            <a:pPr marL="432000" indent="0">
              <a:lnSpc>
                <a:spcPct val="90000"/>
              </a:lnSpc>
              <a:spcBef>
                <a:spcPts val="1417"/>
              </a:spcBef>
              <a:buNone/>
            </a:pPr>
            <a:r>
              <a:rPr b="1" lang="fr-FR" sz="4000" strike="noStrike" u="none">
                <a:solidFill>
                  <a:schemeClr val="dk1"/>
                </a:solidFill>
                <a:uFillTx/>
                <a:latin typeface="Open Sans"/>
              </a:rPr>
              <a:t>Masse salariale du public en 2022 : 1,6 milliard d’Euros (= la moitié du PIB contre 17 % en France)</a:t>
            </a:r>
            <a:endParaRPr b="0" lang="fr-FR" sz="4000" strike="noStrike" u="none">
              <a:solidFill>
                <a:schemeClr val="dk1"/>
              </a:solidFill>
              <a:uFillTx/>
              <a:latin typeface="Open Sans"/>
            </a:endParaRPr>
          </a:p>
          <a:p>
            <a:pPr marL="432000" indent="0">
              <a:lnSpc>
                <a:spcPct val="90000"/>
              </a:lnSpc>
              <a:spcBef>
                <a:spcPts val="1417"/>
              </a:spcBef>
              <a:buNone/>
            </a:pPr>
            <a:endParaRPr b="0" lang="fr-FR" sz="4000" strike="noStrike" u="none">
              <a:solidFill>
                <a:schemeClr val="dk1"/>
              </a:solidFill>
              <a:uFillTx/>
              <a:latin typeface="Open Sans"/>
            </a:endParaRPr>
          </a:p>
          <a:p>
            <a:pPr marL="432000" indent="0">
              <a:lnSpc>
                <a:spcPct val="90000"/>
              </a:lnSpc>
              <a:spcBef>
                <a:spcPts val="1417"/>
              </a:spcBef>
              <a:buNone/>
            </a:pPr>
            <a:r>
              <a:rPr b="1" lang="fr-FR" sz="4000" strike="noStrike" u="none">
                <a:solidFill>
                  <a:schemeClr val="dk1"/>
                </a:solidFill>
                <a:uFillTx/>
                <a:latin typeface="Open Sans"/>
              </a:rPr>
              <a:t>Mais rapporté à la population, un taux d’administration inférieur à la moyenne française (69 pour 75) alors qu’il est supérieur en général dans les DROM</a:t>
            </a:r>
            <a:endParaRPr b="0" lang="fr-FR" sz="4000" strike="noStrike" u="none">
              <a:solidFill>
                <a:schemeClr val="dk1"/>
              </a:solidFill>
              <a:uFillTx/>
              <a:latin typeface="Open Sans"/>
            </a:endParaRPr>
          </a:p>
          <a:p>
            <a:pPr marL="432000" indent="0">
              <a:lnSpc>
                <a:spcPct val="90000"/>
              </a:lnSpc>
              <a:spcBef>
                <a:spcPts val="1191"/>
              </a:spcBef>
              <a:spcAft>
                <a:spcPts val="992"/>
              </a:spcAft>
              <a:buNone/>
            </a:pPr>
            <a:endParaRPr b="0" lang="fr-FR" sz="4400" strike="noStrike" u="none">
              <a:solidFill>
                <a:schemeClr val="dk1"/>
              </a:solidFill>
              <a:uFillTx/>
              <a:latin typeface="Open Sans"/>
            </a:endParaRPr>
          </a:p>
        </p:txBody>
      </p:sp>
      <p:sp>
        <p:nvSpPr>
          <p:cNvPr id="4" name="PlaceHolder 3"/>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1" lang="en-US" sz="3600" strike="noStrike" u="none">
                <a:solidFill>
                  <a:schemeClr val="accent1"/>
                </a:solidFill>
                <a:uFillTx/>
                <a:latin typeface="Open Sans"/>
              </a:rPr>
              <a:t>En conclusion :</a:t>
            </a:r>
            <a:endParaRPr b="0" lang="fr-FR" sz="3600" strike="noStrike" u="none">
              <a:solidFill>
                <a:schemeClr val="dk1"/>
              </a:solidFill>
              <a:uFillTx/>
              <a:latin typeface="Open Sans"/>
            </a:endParaRPr>
          </a:p>
        </p:txBody>
      </p:sp>
      <p:sp>
        <p:nvSpPr>
          <p:cNvPr id="481" name=""/>
          <p:cNvSpPr txBox="1"/>
          <p:nvPr/>
        </p:nvSpPr>
        <p:spPr>
          <a:xfrm>
            <a:off x="720000" y="1620000"/>
            <a:ext cx="8820000" cy="3600000"/>
          </a:xfrm>
          <a:prstGeom prst="rect">
            <a:avLst/>
          </a:prstGeom>
          <a:noFill/>
          <a:ln w="0">
            <a:noFill/>
          </a:ln>
        </p:spPr>
        <p:txBody>
          <a:bodyPr lIns="90000" rIns="90000" tIns="45000" bIns="45000" anchor="t">
            <a:noAutofit/>
          </a:bodyPr>
          <a:p>
            <a:r>
              <a:rPr b="1" lang="fr-FR" sz="2100" strike="noStrike" u="none">
                <a:solidFill>
                  <a:srgbClr val="3465a4"/>
                </a:solidFill>
                <a:uFillTx/>
                <a:latin typeface="Open Sans"/>
                <a:ea typeface="Microsoft YaHei"/>
              </a:rPr>
              <a:t>Un rôle essentiel du secteur public  :</a:t>
            </a:r>
            <a:endParaRPr b="0" lang="es-ES" sz="2100" strike="noStrike" u="none">
              <a:solidFill>
                <a:srgbClr val="000000"/>
              </a:solidFill>
              <a:uFillTx/>
              <a:latin typeface="Arial"/>
            </a:endParaRPr>
          </a:p>
          <a:p>
            <a:endParaRPr b="0" lang="es-ES" sz="2100" strike="noStrike" u="none">
              <a:solidFill>
                <a:srgbClr val="000000"/>
              </a:solidFill>
              <a:uFillTx/>
              <a:latin typeface="Arial"/>
            </a:endParaRPr>
          </a:p>
          <a:p>
            <a:r>
              <a:rPr b="1" lang="fr-FR" sz="2100" strike="noStrike" u="none">
                <a:solidFill>
                  <a:srgbClr val="3465a4"/>
                </a:solidFill>
                <a:uFillTx/>
                <a:latin typeface="Open Sans"/>
                <a:ea typeface="Microsoft YaHei"/>
              </a:rPr>
              <a:t>Face à une démographie exceptionnelle et un territoire en retrait des standard nationaux,</a:t>
            </a:r>
            <a:endParaRPr b="0" lang="es-ES" sz="2100" strike="noStrike" u="none">
              <a:solidFill>
                <a:srgbClr val="000000"/>
              </a:solidFill>
              <a:uFillTx/>
              <a:latin typeface="Arial"/>
            </a:endParaRPr>
          </a:p>
          <a:p>
            <a:endParaRPr b="0" lang="es-ES" sz="2100" strike="noStrike" u="none">
              <a:solidFill>
                <a:srgbClr val="000000"/>
              </a:solidFill>
              <a:uFillTx/>
              <a:latin typeface="Arial"/>
            </a:endParaRPr>
          </a:p>
          <a:p>
            <a:r>
              <a:rPr b="1" lang="fr-FR" sz="2100" strike="noStrike" u="none">
                <a:solidFill>
                  <a:srgbClr val="3465a4"/>
                </a:solidFill>
                <a:uFillTx/>
                <a:latin typeface="Open Sans"/>
                <a:ea typeface="Microsoft YaHei"/>
              </a:rPr>
              <a:t>→ </a:t>
            </a:r>
            <a:r>
              <a:rPr b="1" lang="fr-FR" sz="2100" strike="noStrike" u="none">
                <a:solidFill>
                  <a:srgbClr val="3465a4"/>
                </a:solidFill>
                <a:uFillTx/>
                <a:latin typeface="Open Sans"/>
                <a:ea typeface="Microsoft YaHei"/>
              </a:rPr>
              <a:t>pour adapter les équipements et services à la population </a:t>
            </a:r>
            <a:endParaRPr b="0" lang="es-ES" sz="2100" strike="noStrike" u="none">
              <a:solidFill>
                <a:srgbClr val="000000"/>
              </a:solidFill>
              <a:uFillTx/>
              <a:latin typeface="Arial"/>
            </a:endParaRPr>
          </a:p>
          <a:p>
            <a:r>
              <a:rPr b="1" lang="fr-FR" sz="2100" strike="noStrike" u="none">
                <a:solidFill>
                  <a:srgbClr val="3465a4"/>
                </a:solidFill>
                <a:uFillTx/>
                <a:latin typeface="Open Sans"/>
                <a:ea typeface="Microsoft YaHei"/>
              </a:rPr>
              <a:t>→ </a:t>
            </a:r>
            <a:r>
              <a:rPr b="1" lang="fr-FR" sz="2100" strike="noStrike" u="none">
                <a:solidFill>
                  <a:srgbClr val="3465a4"/>
                </a:solidFill>
                <a:uFillTx/>
                <a:latin typeface="Open Sans"/>
                <a:ea typeface="Microsoft YaHei"/>
              </a:rPr>
              <a:t>pour améliorer les conditions de vie de la population</a:t>
            </a:r>
            <a:endParaRPr b="0" lang="es-ES" sz="2100" strike="noStrike" u="none">
              <a:solidFill>
                <a:srgbClr val="000000"/>
              </a:solidFill>
              <a:uFillTx/>
              <a:latin typeface="Arial"/>
            </a:endParaRPr>
          </a:p>
          <a:p>
            <a:r>
              <a:rPr b="1" lang="fr-FR" sz="2100" strike="noStrike" u="none">
                <a:solidFill>
                  <a:srgbClr val="3465a4"/>
                </a:solidFill>
                <a:uFillTx/>
                <a:latin typeface="Open Sans"/>
                <a:ea typeface="Microsoft YaHei"/>
              </a:rPr>
              <a:t>→ </a:t>
            </a:r>
            <a:r>
              <a:rPr b="1" lang="fr-FR" sz="2100" strike="noStrike" u="none">
                <a:solidFill>
                  <a:srgbClr val="3465a4"/>
                </a:solidFill>
                <a:uFillTx/>
                <a:latin typeface="Open Sans"/>
                <a:ea typeface="Microsoft YaHei"/>
              </a:rPr>
              <a:t>pour soutenir le développement de l’emploi et de l’économie</a:t>
            </a:r>
            <a:endParaRPr b="0" lang="es-ES" sz="2100" strike="noStrike" u="none">
              <a:solidFill>
                <a:srgbClr val="000000"/>
              </a:solidFill>
              <a:uFillTx/>
              <a:latin typeface="Arial"/>
            </a:endParaRPr>
          </a:p>
        </p:txBody>
      </p:sp>
      <p:sp>
        <p:nvSpPr>
          <p:cNvPr id="3" name="PlaceHolder 2"/>
          <p:cNvSpPr>
            <a:spLocks noGrp="1"/>
          </p:cNvSpPr>
          <p:nvPr>
            <p:ph type="ftr" idx="29"/>
          </p:nvPr>
        </p:nvSpPr>
        <p:spPr/>
        <p:txBody>
          <a:bodyPr/>
          <a:p>
            <a:r>
              <a:t>Conférence en ligne du 4 novembre 2021</a:t>
            </a: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2" name=""/>
          <p:cNvSpPr txBox="1"/>
          <p:nvPr/>
        </p:nvSpPr>
        <p:spPr>
          <a:xfrm>
            <a:off x="180000" y="30600"/>
            <a:ext cx="8820000" cy="4649400"/>
          </a:xfrm>
          <a:prstGeom prst="rect">
            <a:avLst/>
          </a:prstGeom>
          <a:noFill/>
          <a:ln w="0">
            <a:noFill/>
          </a:ln>
        </p:spPr>
        <p:txBody>
          <a:bodyPr lIns="0" rIns="0" tIns="0" bIns="0" anchor="t">
            <a:noAutofit/>
          </a:bodyPr>
          <a:p>
            <a:pPr algn="ctr"/>
            <a:r>
              <a:rPr b="1" lang="en-US" sz="3600" strike="noStrike" u="none">
                <a:solidFill>
                  <a:schemeClr val="accent1"/>
                </a:solidFill>
                <a:uFillTx/>
                <a:latin typeface="Open Sans"/>
                <a:ea typeface="Microsoft YaHei"/>
              </a:rPr>
              <a:t>Pour en savoir plus :</a:t>
            </a:r>
            <a:endParaRPr b="0" lang="es-ES" sz="3600" strike="noStrike" u="none">
              <a:solidFill>
                <a:srgbClr val="000000"/>
              </a:solidFill>
              <a:uFillTx/>
              <a:latin typeface="Arial"/>
            </a:endParaRPr>
          </a:p>
          <a:p>
            <a:pPr>
              <a:lnSpc>
                <a:spcPct val="100000"/>
              </a:lnSpc>
              <a:spcBef>
                <a:spcPts val="567"/>
              </a:spcBef>
              <a:spcAft>
                <a:spcPts val="567"/>
              </a:spcAft>
            </a:pPr>
            <a:r>
              <a:rPr b="0" lang="es-ES" sz="1800" strike="noStrike" u="none">
                <a:solidFill>
                  <a:srgbClr val="000000"/>
                </a:solidFill>
                <a:uFillTx/>
                <a:latin typeface="Arial"/>
                <a:ea typeface="SimSun"/>
              </a:rPr>
              <a:t>- </a:t>
            </a:r>
            <a:r>
              <a:rPr b="0" lang="es-ES" sz="1800" strike="noStrike" u="none">
                <a:solidFill>
                  <a:srgbClr val="000000"/>
                </a:solidFill>
                <a:uFillTx/>
                <a:latin typeface="Arial"/>
                <a:ea typeface="SimSun"/>
                <a:hlinkClick r:id="rId1"/>
              </a:rPr>
              <a:t>Forte baisse des naissances</a:t>
            </a:r>
            <a:endParaRPr b="0" lang="es-ES" sz="1800" strike="noStrike" u="none">
              <a:solidFill>
                <a:srgbClr val="000000"/>
              </a:solidFill>
              <a:uFillTx/>
              <a:latin typeface="Arial"/>
            </a:endParaRPr>
          </a:p>
          <a:p>
            <a:pPr>
              <a:lnSpc>
                <a:spcPct val="100000"/>
              </a:lnSpc>
              <a:spcBef>
                <a:spcPts val="567"/>
              </a:spcBef>
              <a:spcAft>
                <a:spcPts val="567"/>
              </a:spcAft>
            </a:pPr>
            <a:r>
              <a:rPr b="0" lang="es-ES" sz="1800" strike="noStrike" u="none">
                <a:solidFill>
                  <a:srgbClr val="000000"/>
                </a:solidFill>
                <a:uFillTx/>
                <a:latin typeface="Arial"/>
                <a:ea typeface="SimSun"/>
              </a:rPr>
              <a:t>- </a:t>
            </a:r>
            <a:r>
              <a:rPr b="0" lang="es-ES" sz="1800" strike="noStrike" u="none">
                <a:solidFill>
                  <a:srgbClr val="000000"/>
                </a:solidFill>
                <a:uFillTx/>
                <a:latin typeface="Arial"/>
                <a:ea typeface="SimSun"/>
                <a:hlinkClick r:id="rId2"/>
              </a:rPr>
              <a:t>Entre 440 000 et 760 habitants selon l’évolution des migrations</a:t>
            </a:r>
            <a:endParaRPr b="0" lang="es-ES" sz="1800" strike="noStrike" u="none">
              <a:solidFill>
                <a:srgbClr val="000000"/>
              </a:solidFill>
              <a:uFillTx/>
              <a:latin typeface="Arial"/>
            </a:endParaRPr>
          </a:p>
          <a:p>
            <a:pPr>
              <a:lnSpc>
                <a:spcPct val="100000"/>
              </a:lnSpc>
              <a:spcBef>
                <a:spcPts val="567"/>
              </a:spcBef>
              <a:spcAft>
                <a:spcPts val="567"/>
              </a:spcAft>
            </a:pPr>
            <a:r>
              <a:rPr b="0" lang="es-ES" sz="1800" strike="noStrike" u="none">
                <a:solidFill>
                  <a:srgbClr val="000000"/>
                </a:solidFill>
                <a:uFillTx/>
                <a:latin typeface="Arial"/>
                <a:ea typeface="SimSun"/>
              </a:rPr>
              <a:t>- </a:t>
            </a:r>
            <a:r>
              <a:rPr b="0" lang="es-ES" sz="1800" strike="noStrike" u="none">
                <a:solidFill>
                  <a:srgbClr val="000000"/>
                </a:solidFill>
                <a:uFillTx/>
                <a:latin typeface="Arial"/>
                <a:ea typeface="SimSun"/>
                <a:hlinkClick r:id="rId3"/>
              </a:rPr>
              <a:t>256 500 habitants à Mayotte en 2017</a:t>
            </a:r>
            <a:r>
              <a:rPr b="0" lang="es-ES" sz="1800" strike="noStrike" u="none">
                <a:solidFill>
                  <a:srgbClr val="000000"/>
                </a:solidFill>
                <a:uFillTx/>
                <a:latin typeface="Arial"/>
                <a:ea typeface="SimSun"/>
              </a:rPr>
              <a:t> </a:t>
            </a:r>
            <a:endParaRPr b="0" lang="es-ES" sz="1800" strike="noStrike" u="none">
              <a:solidFill>
                <a:srgbClr val="000000"/>
              </a:solidFill>
              <a:uFillTx/>
              <a:latin typeface="Arial"/>
            </a:endParaRPr>
          </a:p>
          <a:p>
            <a:pPr>
              <a:lnSpc>
                <a:spcPct val="100000"/>
              </a:lnSpc>
              <a:spcBef>
                <a:spcPts val="567"/>
              </a:spcBef>
              <a:spcAft>
                <a:spcPts val="567"/>
              </a:spcAft>
            </a:pPr>
            <a:r>
              <a:rPr b="0" lang="es-ES" sz="1800" strike="noStrike" u="none">
                <a:solidFill>
                  <a:srgbClr val="000000"/>
                </a:solidFill>
                <a:uFillTx/>
                <a:latin typeface="Arial"/>
                <a:ea typeface="SimSun"/>
              </a:rPr>
              <a:t>- </a:t>
            </a:r>
            <a:r>
              <a:rPr b="0" lang="es-ES" sz="1800" strike="noStrike" u="none">
                <a:solidFill>
                  <a:srgbClr val="000000"/>
                </a:solidFill>
                <a:uFillTx/>
                <a:latin typeface="Arial"/>
                <a:ea typeface="SimSun"/>
                <a:hlinkClick r:id="rId4"/>
              </a:rPr>
              <a:t>Quatre logement sur dix sont en tôle en 2017</a:t>
            </a:r>
            <a:endParaRPr b="0" lang="es-ES" sz="1800" strike="noStrike" u="none">
              <a:solidFill>
                <a:srgbClr val="000000"/>
              </a:solidFill>
              <a:uFillTx/>
              <a:latin typeface="Arial"/>
            </a:endParaRPr>
          </a:p>
          <a:p>
            <a:r>
              <a:rPr b="0" lang="es-ES" sz="1800" strike="noStrike" u="none">
                <a:solidFill>
                  <a:srgbClr val="000000"/>
                </a:solidFill>
                <a:uFillTx/>
                <a:latin typeface="Arial"/>
                <a:ea typeface="SimSun"/>
              </a:rPr>
              <a:t>- </a:t>
            </a:r>
            <a:r>
              <a:rPr b="0" lang="es-ES" sz="1800" strike="noStrike" u="none">
                <a:solidFill>
                  <a:srgbClr val="000000"/>
                </a:solidFill>
                <a:uFillTx/>
                <a:latin typeface="Arial"/>
                <a:ea typeface="SimSun"/>
                <a:hlinkClick r:id="rId5"/>
              </a:rPr>
              <a:t>A Mayotte, six adultes sur dix sont en difficultés en langue française</a:t>
            </a:r>
            <a:endParaRPr b="0" lang="es-ES" sz="1800" strike="noStrike" u="none">
              <a:solidFill>
                <a:srgbClr val="000000"/>
              </a:solidFill>
              <a:uFillTx/>
              <a:latin typeface="Arial"/>
            </a:endParaRPr>
          </a:p>
          <a:p>
            <a:pPr>
              <a:lnSpc>
                <a:spcPct val="100000"/>
              </a:lnSpc>
              <a:spcBef>
                <a:spcPts val="624"/>
              </a:spcBef>
              <a:spcAft>
                <a:spcPts val="425"/>
              </a:spcAft>
            </a:pPr>
            <a:r>
              <a:rPr b="0" lang="es-ES" sz="1800" strike="noStrike" u="none">
                <a:solidFill>
                  <a:srgbClr val="000000"/>
                </a:solidFill>
                <a:uFillTx/>
                <a:latin typeface="Arial"/>
                <a:ea typeface="SimSun"/>
              </a:rPr>
              <a:t>- </a:t>
            </a:r>
            <a:r>
              <a:rPr b="0" lang="es-ES" sz="1800" strike="noStrike" u="none">
                <a:solidFill>
                  <a:srgbClr val="000000"/>
                </a:solidFill>
                <a:uFillTx/>
                <a:latin typeface="Arial"/>
                <a:ea typeface="SimSun"/>
                <a:hlinkClick r:id="rId6"/>
              </a:rPr>
              <a:t>Six habitants sur dix se sentent en insécurité</a:t>
            </a:r>
            <a:r>
              <a:rPr b="0" lang="es-ES" sz="1800" strike="noStrike" u="none">
                <a:solidFill>
                  <a:srgbClr val="000000"/>
                </a:solidFill>
                <a:uFillTx/>
                <a:latin typeface="Arial"/>
                <a:ea typeface="SimSun"/>
              </a:rPr>
              <a:t> et </a:t>
            </a:r>
            <a:r>
              <a:rPr b="0" lang="es-ES" sz="1800" strike="noStrike" u="none">
                <a:solidFill>
                  <a:srgbClr val="000000"/>
                </a:solidFill>
                <a:uFillTx/>
                <a:latin typeface="Arial"/>
                <a:ea typeface="SimSun"/>
                <a:hlinkClick r:id="rId7"/>
              </a:rPr>
              <a:t>Une délinquance hors norme</a:t>
            </a:r>
            <a:endParaRPr b="0" lang="es-ES" sz="1800" strike="noStrike" u="none">
              <a:solidFill>
                <a:srgbClr val="000000"/>
              </a:solidFill>
              <a:uFillTx/>
              <a:latin typeface="Arial"/>
            </a:endParaRPr>
          </a:p>
          <a:p>
            <a:pPr>
              <a:lnSpc>
                <a:spcPct val="100000"/>
              </a:lnSpc>
              <a:spcBef>
                <a:spcPts val="624"/>
              </a:spcBef>
              <a:spcAft>
                <a:spcPts val="425"/>
              </a:spcAft>
            </a:pPr>
            <a:r>
              <a:rPr b="0" lang="es-ES" sz="1800" strike="noStrike" u="none">
                <a:solidFill>
                  <a:srgbClr val="000000"/>
                </a:solidFill>
                <a:uFillTx/>
                <a:latin typeface="Arial"/>
                <a:ea typeface="SimSun"/>
              </a:rPr>
              <a:t>- </a:t>
            </a:r>
            <a:r>
              <a:rPr b="0" lang="es-ES" sz="1800" strike="noStrike" u="none">
                <a:solidFill>
                  <a:srgbClr val="000000"/>
                </a:solidFill>
                <a:uFillTx/>
                <a:latin typeface="Arial"/>
                <a:ea typeface="SimSun"/>
                <a:hlinkClick r:id="rId8"/>
              </a:rPr>
              <a:t>Enquête Santé DOM en 2019</a:t>
            </a:r>
            <a:endParaRPr b="0" lang="es-ES" sz="1800" strike="noStrike" u="none">
              <a:solidFill>
                <a:srgbClr val="000000"/>
              </a:solidFill>
              <a:uFillTx/>
              <a:latin typeface="Arial"/>
            </a:endParaRPr>
          </a:p>
          <a:p>
            <a:pPr>
              <a:lnSpc>
                <a:spcPct val="100000"/>
              </a:lnSpc>
              <a:spcBef>
                <a:spcPts val="624"/>
              </a:spcBef>
              <a:spcAft>
                <a:spcPts val="425"/>
              </a:spcAft>
            </a:pPr>
            <a:r>
              <a:rPr b="0" lang="es-ES" sz="1800" strike="noStrike" u="none">
                <a:solidFill>
                  <a:srgbClr val="000000"/>
                </a:solidFill>
                <a:uFillTx/>
                <a:latin typeface="Arial"/>
                <a:ea typeface="SimSun"/>
              </a:rPr>
              <a:t>- </a:t>
            </a:r>
            <a:r>
              <a:rPr b="0" lang="es-ES" sz="1800" strike="noStrike" u="none">
                <a:solidFill>
                  <a:srgbClr val="000000"/>
                </a:solidFill>
                <a:uFillTx/>
                <a:latin typeface="Arial"/>
                <a:ea typeface="SimSun"/>
                <a:hlinkClick r:id="rId9"/>
              </a:rPr>
              <a:t>Enquête emploi à Mayotte en 2024</a:t>
            </a:r>
            <a:endParaRPr b="0" lang="es-ES" sz="1800" strike="noStrike" u="none">
              <a:solidFill>
                <a:srgbClr val="000000"/>
              </a:solidFill>
              <a:uFillTx/>
              <a:latin typeface="Arial"/>
            </a:endParaRPr>
          </a:p>
          <a:p>
            <a:pPr>
              <a:lnSpc>
                <a:spcPct val="100000"/>
              </a:lnSpc>
              <a:spcBef>
                <a:spcPts val="624"/>
              </a:spcBef>
              <a:spcAft>
                <a:spcPts val="425"/>
              </a:spcAft>
            </a:pPr>
            <a:r>
              <a:rPr b="0" lang="es-ES" sz="1800" strike="noStrike" u="none">
                <a:solidFill>
                  <a:srgbClr val="000000"/>
                </a:solidFill>
                <a:uFillTx/>
                <a:latin typeface="Arial"/>
                <a:ea typeface="SimSun"/>
              </a:rPr>
              <a:t>- </a:t>
            </a:r>
            <a:r>
              <a:rPr b="0" lang="es-ES" sz="1800" strike="noStrike" u="none">
                <a:solidFill>
                  <a:srgbClr val="000000"/>
                </a:solidFill>
                <a:uFillTx/>
                <a:latin typeface="Arial"/>
                <a:ea typeface="SimSun"/>
                <a:hlinkClick r:id="rId10"/>
              </a:rPr>
              <a:t>10 ans de départementalisation de Mayotte : Une économie en forte croissance mais encore en retrait des standards nationaux</a:t>
            </a:r>
            <a:r>
              <a:rPr b="0" lang="es-ES" sz="1800" strike="noStrike" u="none">
                <a:solidFill>
                  <a:srgbClr val="000000"/>
                </a:solidFill>
                <a:uFillTx/>
                <a:latin typeface="Arial"/>
                <a:ea typeface="SimSun"/>
              </a:rPr>
              <a:t> et </a:t>
            </a:r>
            <a:r>
              <a:rPr b="0" lang="es-ES" sz="1800" strike="noStrike" u="none">
                <a:solidFill>
                  <a:srgbClr val="000000"/>
                </a:solidFill>
                <a:uFillTx/>
                <a:latin typeface="Arial"/>
                <a:ea typeface="SimSun"/>
                <a:hlinkClick r:id="rId11"/>
              </a:rPr>
              <a:t>Produit intérieur brut 2022 à Mayotte</a:t>
            </a:r>
            <a:endParaRPr b="0" lang="es-ES" sz="1800" strike="noStrike" u="none">
              <a:solidFill>
                <a:srgbClr val="000000"/>
              </a:solidFill>
              <a:uFillTx/>
              <a:latin typeface="Arial"/>
            </a:endParaRPr>
          </a:p>
          <a:p>
            <a:endParaRPr b="0" lang="es-ES" sz="1800" strike="noStrike" u="none">
              <a:solidFill>
                <a:srgbClr val="000000"/>
              </a:solidFill>
              <a:uFillTx/>
              <a:latin typeface="Arial"/>
            </a:endParaRPr>
          </a:p>
          <a:p>
            <a:endParaRPr b="0" lang="es-ES" sz="18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3" name="PlaceHolder 1"/>
          <p:cNvSpPr>
            <a:spLocks noGrp="1"/>
          </p:cNvSpPr>
          <p:nvPr>
            <p:ph/>
          </p:nvPr>
        </p:nvSpPr>
        <p:spPr>
          <a:xfrm>
            <a:off x="900000" y="4158720"/>
            <a:ext cx="2880000" cy="1421280"/>
          </a:xfrm>
          <a:prstGeom prst="rect">
            <a:avLst/>
          </a:prstGeom>
          <a:noFill/>
          <a:ln w="0">
            <a:noFill/>
          </a:ln>
        </p:spPr>
        <p:txBody>
          <a:bodyPr lIns="91440" rIns="91440" tIns="45720" bIns="45720" anchor="t">
            <a:noAutofit/>
          </a:bodyPr>
          <a:p>
            <a:pPr indent="0" defTabSz="914400">
              <a:lnSpc>
                <a:spcPct val="100000"/>
              </a:lnSpc>
              <a:buNone/>
              <a:tabLst>
                <a:tab algn="l" pos="0"/>
              </a:tabLst>
            </a:pPr>
            <a:r>
              <a:rPr b="1" lang="fr-FR" sz="1200" strike="noStrike" u="none">
                <a:solidFill>
                  <a:schemeClr val="lt1"/>
                </a:solidFill>
                <a:uFillTx/>
                <a:latin typeface="Open Sans Medium"/>
              </a:rPr>
              <a:t>Pierre GREFFET</a:t>
            </a:r>
            <a:endParaRPr b="0" lang="fr-FR" sz="1200" strike="noStrike" u="none">
              <a:solidFill>
                <a:schemeClr val="dk1"/>
              </a:solidFill>
              <a:uFillTx/>
              <a:latin typeface="Open Sans"/>
            </a:endParaRPr>
          </a:p>
          <a:p>
            <a:pPr indent="0" defTabSz="914400">
              <a:lnSpc>
                <a:spcPct val="100000"/>
              </a:lnSpc>
              <a:buNone/>
              <a:tabLst>
                <a:tab algn="l" pos="0"/>
              </a:tabLst>
            </a:pPr>
            <a:r>
              <a:rPr b="1" lang="fr-FR" sz="1200" strike="noStrike" u="none">
                <a:solidFill>
                  <a:schemeClr val="lt1"/>
                </a:solidFill>
                <a:uFillTx/>
                <a:latin typeface="Open Sans Medium"/>
              </a:rPr>
              <a:t>Directeur INSEE La Réunion-Mayotte</a:t>
            </a:r>
            <a:endParaRPr b="0" lang="fr-FR" sz="1200" strike="noStrike" u="none">
              <a:solidFill>
                <a:schemeClr val="dk1"/>
              </a:solidFill>
              <a:uFillTx/>
              <a:latin typeface="Open Sans"/>
            </a:endParaRPr>
          </a:p>
          <a:p>
            <a:pPr indent="0" defTabSz="914400">
              <a:lnSpc>
                <a:spcPct val="100000"/>
              </a:lnSpc>
              <a:buNone/>
              <a:tabLst>
                <a:tab algn="l" pos="0"/>
              </a:tabLst>
            </a:pPr>
            <a:endParaRPr b="0" lang="fr-FR" sz="1200" strike="noStrike" u="none">
              <a:solidFill>
                <a:schemeClr val="dk1"/>
              </a:solidFill>
              <a:uFillTx/>
              <a:latin typeface="Open Sans"/>
            </a:endParaRPr>
          </a:p>
          <a:p>
            <a:pPr indent="0" defTabSz="914400">
              <a:lnSpc>
                <a:spcPct val="100000"/>
              </a:lnSpc>
              <a:buNone/>
              <a:tabLst>
                <a:tab algn="l" pos="0"/>
              </a:tabLst>
            </a:pPr>
            <a:r>
              <a:rPr b="1" lang="fr-FR" sz="1200" strike="noStrike" u="none">
                <a:solidFill>
                  <a:schemeClr val="lt1"/>
                </a:solidFill>
                <a:uFillTx/>
                <a:latin typeface="Open Sans Medium"/>
              </a:rPr>
              <a:t>insee-oi@insee.fr</a:t>
            </a:r>
            <a:endParaRPr b="0" lang="fr-FR" sz="1200" strike="noStrike" u="none">
              <a:solidFill>
                <a:schemeClr val="dk1"/>
              </a:solidFill>
              <a:uFillTx/>
              <a:latin typeface="Open Sans"/>
            </a:endParaRPr>
          </a:p>
        </p:txBody>
      </p:sp>
      <p:sp>
        <p:nvSpPr>
          <p:cNvPr id="484" name=""/>
          <p:cNvSpPr txBox="1"/>
          <p:nvPr/>
        </p:nvSpPr>
        <p:spPr>
          <a:xfrm>
            <a:off x="3060000" y="1440000"/>
            <a:ext cx="3780000" cy="1171440"/>
          </a:xfrm>
          <a:prstGeom prst="rect">
            <a:avLst/>
          </a:prstGeom>
          <a:noFill/>
          <a:ln w="0">
            <a:noFill/>
          </a:ln>
        </p:spPr>
        <p:txBody>
          <a:bodyPr lIns="0" rIns="0" tIns="0" bIns="0" anchor="t">
            <a:noAutofit/>
          </a:bodyPr>
          <a:p>
            <a:r>
              <a:rPr b="1" lang="fr-FR" sz="6000" strike="noStrike" u="none">
                <a:solidFill>
                  <a:schemeClr val="dk1"/>
                </a:solidFill>
                <a:uFillTx/>
                <a:latin typeface="Open Sans"/>
                <a:ea typeface="Microsoft YaHei"/>
              </a:rPr>
              <a:t>MERCI ! </a:t>
            </a:r>
            <a:endParaRPr b="0" lang="es-ES" sz="60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8.xml><?xml version="1.0" encoding="utf-8"?>
<a:theme xmlns:a="http://schemas.openxmlformats.org/drawingml/2006/main" xmlns:r="http://schemas.openxmlformats.org/officeDocument/2006/relationships" name="Version claire">
  <a:themeElements>
    <a:clrScheme name="INSEE">
      <a:dk1>
        <a:srgbClr val="000000"/>
      </a:dk1>
      <a:lt1>
        <a:srgbClr val="ffffff"/>
      </a:lt1>
      <a:dk2>
        <a:srgbClr val="000000"/>
      </a:dk2>
      <a:lt2>
        <a:srgbClr val="248bff"/>
      </a:lt2>
      <a:accent1>
        <a:srgbClr val="07bab7"/>
      </a:accent1>
      <a:accent2>
        <a:srgbClr val="5e1972"/>
      </a:accent2>
      <a:accent3>
        <a:srgbClr val="8a5400"/>
      </a:accent3>
      <a:accent4>
        <a:srgbClr val="0f9ed5"/>
      </a:accent4>
      <a:accent5>
        <a:srgbClr val="a02b93"/>
      </a:accent5>
      <a:accent6>
        <a:srgbClr val="042f80"/>
      </a:accent6>
      <a:hlink>
        <a:srgbClr val="5e1972"/>
      </a:hlink>
      <a:folHlink>
        <a:srgbClr val="7f7f7f"/>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9.xml><?xml version="1.0" encoding="utf-8"?>
<a:theme xmlns:a="http://schemas.openxmlformats.org/drawingml/2006/main" xmlns:r="http://schemas.openxmlformats.org/officeDocument/2006/relationships" name="Version claire">
  <a:themeElements>
    <a:clrScheme name="INSEE">
      <a:dk1>
        <a:srgbClr val="000000"/>
      </a:dk1>
      <a:lt1>
        <a:srgbClr val="ffffff"/>
      </a:lt1>
      <a:dk2>
        <a:srgbClr val="000000"/>
      </a:dk2>
      <a:lt2>
        <a:srgbClr val="248bff"/>
      </a:lt2>
      <a:accent1>
        <a:srgbClr val="07bab7"/>
      </a:accent1>
      <a:accent2>
        <a:srgbClr val="5e1972"/>
      </a:accent2>
      <a:accent3>
        <a:srgbClr val="8a5400"/>
      </a:accent3>
      <a:accent4>
        <a:srgbClr val="0f9ed5"/>
      </a:accent4>
      <a:accent5>
        <a:srgbClr val="a02b93"/>
      </a:accent5>
      <a:accent6>
        <a:srgbClr val="042f80"/>
      </a:accent6>
      <a:hlink>
        <a:srgbClr val="5e1972"/>
      </a:hlink>
      <a:folHlink>
        <a:srgbClr val="7f7f7f"/>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0.xml><?xml version="1.0" encoding="utf-8"?>
<a:theme xmlns:a="http://schemas.openxmlformats.org/drawingml/2006/main" xmlns:r="http://schemas.openxmlformats.org/officeDocument/2006/relationships" name="Version claire">
  <a:themeElements>
    <a:clrScheme name="INSEE">
      <a:dk1>
        <a:srgbClr val="000000"/>
      </a:dk1>
      <a:lt1>
        <a:srgbClr val="ffffff"/>
      </a:lt1>
      <a:dk2>
        <a:srgbClr val="000000"/>
      </a:dk2>
      <a:lt2>
        <a:srgbClr val="248bff"/>
      </a:lt2>
      <a:accent1>
        <a:srgbClr val="07bab7"/>
      </a:accent1>
      <a:accent2>
        <a:srgbClr val="5e1972"/>
      </a:accent2>
      <a:accent3>
        <a:srgbClr val="8a5400"/>
      </a:accent3>
      <a:accent4>
        <a:srgbClr val="0f9ed5"/>
      </a:accent4>
      <a:accent5>
        <a:srgbClr val="a02b93"/>
      </a:accent5>
      <a:accent6>
        <a:srgbClr val="042f80"/>
      </a:accent6>
      <a:hlink>
        <a:srgbClr val="5e1972"/>
      </a:hlink>
      <a:folHlink>
        <a:srgbClr val="7f7f7f"/>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1.xml><?xml version="1.0" encoding="utf-8"?>
<a:theme xmlns:a="http://schemas.openxmlformats.org/drawingml/2006/main" xmlns:r="http://schemas.openxmlformats.org/officeDocument/2006/relationships" name="Version claire">
  <a:themeElements>
    <a:clrScheme name="INSEE">
      <a:dk1>
        <a:srgbClr val="000000"/>
      </a:dk1>
      <a:lt1>
        <a:srgbClr val="ffffff"/>
      </a:lt1>
      <a:dk2>
        <a:srgbClr val="000000"/>
      </a:dk2>
      <a:lt2>
        <a:srgbClr val="248bff"/>
      </a:lt2>
      <a:accent1>
        <a:srgbClr val="07bab7"/>
      </a:accent1>
      <a:accent2>
        <a:srgbClr val="5e1972"/>
      </a:accent2>
      <a:accent3>
        <a:srgbClr val="8a5400"/>
      </a:accent3>
      <a:accent4>
        <a:srgbClr val="0f9ed5"/>
      </a:accent4>
      <a:accent5>
        <a:srgbClr val="a02b93"/>
      </a:accent5>
      <a:accent6>
        <a:srgbClr val="042f80"/>
      </a:accent6>
      <a:hlink>
        <a:srgbClr val="5e1972"/>
      </a:hlink>
      <a:folHlink>
        <a:srgbClr val="7f7f7f"/>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2.xml><?xml version="1.0" encoding="utf-8"?>
<a:theme xmlns:a="http://schemas.openxmlformats.org/drawingml/2006/main" xmlns:r="http://schemas.openxmlformats.org/officeDocument/2006/relationships" name="Version claire">
  <a:themeElements>
    <a:clrScheme name="INSEE">
      <a:dk1>
        <a:srgbClr val="000000"/>
      </a:dk1>
      <a:lt1>
        <a:srgbClr val="ffffff"/>
      </a:lt1>
      <a:dk2>
        <a:srgbClr val="000000"/>
      </a:dk2>
      <a:lt2>
        <a:srgbClr val="248bff"/>
      </a:lt2>
      <a:accent1>
        <a:srgbClr val="07bab7"/>
      </a:accent1>
      <a:accent2>
        <a:srgbClr val="5e1972"/>
      </a:accent2>
      <a:accent3>
        <a:srgbClr val="8a5400"/>
      </a:accent3>
      <a:accent4>
        <a:srgbClr val="0f9ed5"/>
      </a:accent4>
      <a:accent5>
        <a:srgbClr val="a02b93"/>
      </a:accent5>
      <a:accent6>
        <a:srgbClr val="042f80"/>
      </a:accent6>
      <a:hlink>
        <a:srgbClr val="5e1972"/>
      </a:hlink>
      <a:folHlink>
        <a:srgbClr val="7f7f7f"/>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3.xml><?xml version="1.0" encoding="utf-8"?>
<a:theme xmlns:a="http://schemas.openxmlformats.org/drawingml/2006/main" xmlns:r="http://schemas.openxmlformats.org/officeDocument/2006/relationships" name="Version claire">
  <a:themeElements>
    <a:clrScheme name="INSEE">
      <a:dk1>
        <a:srgbClr val="000000"/>
      </a:dk1>
      <a:lt1>
        <a:srgbClr val="ffffff"/>
      </a:lt1>
      <a:dk2>
        <a:srgbClr val="000000"/>
      </a:dk2>
      <a:lt2>
        <a:srgbClr val="248bff"/>
      </a:lt2>
      <a:accent1>
        <a:srgbClr val="07bab7"/>
      </a:accent1>
      <a:accent2>
        <a:srgbClr val="5e1972"/>
      </a:accent2>
      <a:accent3>
        <a:srgbClr val="8a5400"/>
      </a:accent3>
      <a:accent4>
        <a:srgbClr val="0f9ed5"/>
      </a:accent4>
      <a:accent5>
        <a:srgbClr val="a02b93"/>
      </a:accent5>
      <a:accent6>
        <a:srgbClr val="042f80"/>
      </a:accent6>
      <a:hlink>
        <a:srgbClr val="5e1972"/>
      </a:hlink>
      <a:folHlink>
        <a:srgbClr val="7f7f7f"/>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4.xml><?xml version="1.0" encoding="utf-8"?>
<a:theme xmlns:a="http://schemas.openxmlformats.org/drawingml/2006/main" xmlns:r="http://schemas.openxmlformats.org/officeDocument/2006/relationships" name="Version claire">
  <a:themeElements>
    <a:clrScheme name="INSEE">
      <a:dk1>
        <a:srgbClr val="000000"/>
      </a:dk1>
      <a:lt1>
        <a:srgbClr val="ffffff"/>
      </a:lt1>
      <a:dk2>
        <a:srgbClr val="000000"/>
      </a:dk2>
      <a:lt2>
        <a:srgbClr val="248bff"/>
      </a:lt2>
      <a:accent1>
        <a:srgbClr val="07bab7"/>
      </a:accent1>
      <a:accent2>
        <a:srgbClr val="5e1972"/>
      </a:accent2>
      <a:accent3>
        <a:srgbClr val="8a5400"/>
      </a:accent3>
      <a:accent4>
        <a:srgbClr val="0f9ed5"/>
      </a:accent4>
      <a:accent5>
        <a:srgbClr val="a02b93"/>
      </a:accent5>
      <a:accent6>
        <a:srgbClr val="042f80"/>
      </a:accent6>
      <a:hlink>
        <a:srgbClr val="5e1972"/>
      </a:hlink>
      <a:folHlink>
        <a:srgbClr val="7f7f7f"/>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5.xml><?xml version="1.0" encoding="utf-8"?>
<a:theme xmlns:a="http://schemas.openxmlformats.org/drawingml/2006/main" xmlns:r="http://schemas.openxmlformats.org/officeDocument/2006/relationships" name="Version claire">
  <a:themeElements>
    <a:clrScheme name="INSEE">
      <a:dk1>
        <a:srgbClr val="000000"/>
      </a:dk1>
      <a:lt1>
        <a:srgbClr val="ffffff"/>
      </a:lt1>
      <a:dk2>
        <a:srgbClr val="000000"/>
      </a:dk2>
      <a:lt2>
        <a:srgbClr val="248bff"/>
      </a:lt2>
      <a:accent1>
        <a:srgbClr val="07bab7"/>
      </a:accent1>
      <a:accent2>
        <a:srgbClr val="5e1972"/>
      </a:accent2>
      <a:accent3>
        <a:srgbClr val="8a5400"/>
      </a:accent3>
      <a:accent4>
        <a:srgbClr val="0f9ed5"/>
      </a:accent4>
      <a:accent5>
        <a:srgbClr val="a02b93"/>
      </a:accent5>
      <a:accent6>
        <a:srgbClr val="042f80"/>
      </a:accent6>
      <a:hlink>
        <a:srgbClr val="5e1972"/>
      </a:hlink>
      <a:folHlink>
        <a:srgbClr val="7f7f7f"/>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5587</TotalTime>
  <Application>LibreOffice/24.8.5.2$Windows_X86_64 LibreOffice_project/fddf2685c70b461e7832239a0162a77216259f22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2018-05-02T15:38:36Z</dcterms:created>
  <dc:creator/>
  <dc:description/>
  <dc:language>fr-FR</dc:language>
  <cp:lastModifiedBy>Greffet Pierre</cp:lastModifiedBy>
  <cp:lastPrinted>2025-10-14T17:55:26Z</cp:lastPrinted>
  <dcterms:modified xsi:type="dcterms:W3CDTF">2025-10-14T14:20:18Z</dcterms:modified>
  <cp:revision>569</cp:revision>
  <dc:subject/>
  <dc:title/>
</cp:coreProperties>
</file>