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982364-C751-42A6-87A0-F44ED717DFFE}" type="doc">
      <dgm:prSet loTypeId="urn:microsoft.com/office/officeart/2005/8/layout/matrix1" loCatId="matrix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96771EAE-0BB9-4DDF-B12D-AEDC35498112}">
      <dgm:prSet phldrT="[Texte]" custT="1"/>
      <dgm:spPr/>
      <dgm:t>
        <a:bodyPr/>
        <a:lstStyle/>
        <a:p>
          <a:r>
            <a:rPr lang="fr-FR" sz="3200" dirty="0"/>
            <a:t>Notre rôle consiste à :</a:t>
          </a:r>
        </a:p>
      </dgm:t>
    </dgm:pt>
    <dgm:pt modelId="{E78FBE43-48B8-4265-A47C-A7E0D0CF4135}" type="parTrans" cxnId="{B3057561-F6D2-44E9-AA14-293F80CF88E5}">
      <dgm:prSet/>
      <dgm:spPr/>
      <dgm:t>
        <a:bodyPr/>
        <a:lstStyle/>
        <a:p>
          <a:endParaRPr lang="fr-FR"/>
        </a:p>
      </dgm:t>
    </dgm:pt>
    <dgm:pt modelId="{DDE8D910-C3D0-4B68-9B7F-5559183F984B}" type="sibTrans" cxnId="{B3057561-F6D2-44E9-AA14-293F80CF88E5}">
      <dgm:prSet/>
      <dgm:spPr/>
      <dgm:t>
        <a:bodyPr/>
        <a:lstStyle/>
        <a:p>
          <a:endParaRPr lang="fr-FR"/>
        </a:p>
      </dgm:t>
    </dgm:pt>
    <dgm:pt modelId="{54B4D688-1042-4FCF-8BF2-DB8BA6168B2E}">
      <dgm:prSet phldrT="[Texte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fr-FR" sz="2600" dirty="0"/>
            <a:t>Vérifier la complétude du dossier</a:t>
          </a:r>
        </a:p>
      </dgm:t>
    </dgm:pt>
    <dgm:pt modelId="{EEDBA15D-0B62-4415-9B41-8EEAA8FE0651}" type="parTrans" cxnId="{EAFE9009-7B4E-403E-A932-807B10CF6A5C}">
      <dgm:prSet/>
      <dgm:spPr/>
      <dgm:t>
        <a:bodyPr/>
        <a:lstStyle/>
        <a:p>
          <a:endParaRPr lang="fr-FR"/>
        </a:p>
      </dgm:t>
    </dgm:pt>
    <dgm:pt modelId="{281BBC2D-7846-438B-AECF-40C618E1C79A}" type="sibTrans" cxnId="{EAFE9009-7B4E-403E-A932-807B10CF6A5C}">
      <dgm:prSet/>
      <dgm:spPr/>
      <dgm:t>
        <a:bodyPr/>
        <a:lstStyle/>
        <a:p>
          <a:endParaRPr lang="fr-FR"/>
        </a:p>
      </dgm:t>
    </dgm:pt>
    <dgm:pt modelId="{B9943A47-6F37-41E0-8447-C6907927BE74}">
      <dgm:prSet phldrT="[Texte]" custT="1"/>
      <dgm:spPr/>
      <dgm:t>
        <a:bodyPr/>
        <a:lstStyle/>
        <a:p>
          <a:r>
            <a:rPr lang="fr-FR" sz="2600" dirty="0"/>
            <a:t>Valider, refuser ou mettre en attente la candidature </a:t>
          </a:r>
        </a:p>
      </dgm:t>
    </dgm:pt>
    <dgm:pt modelId="{5855F077-85D6-4C12-8461-47059F85EF34}" type="parTrans" cxnId="{CCA3E5FF-A6A0-46BE-98B5-D9BE0C57F7B2}">
      <dgm:prSet/>
      <dgm:spPr/>
      <dgm:t>
        <a:bodyPr/>
        <a:lstStyle/>
        <a:p>
          <a:endParaRPr lang="fr-FR"/>
        </a:p>
      </dgm:t>
    </dgm:pt>
    <dgm:pt modelId="{0FE0F975-A300-4E29-A9D5-CABD0FCCE17D}" type="sibTrans" cxnId="{CCA3E5FF-A6A0-46BE-98B5-D9BE0C57F7B2}">
      <dgm:prSet/>
      <dgm:spPr/>
      <dgm:t>
        <a:bodyPr/>
        <a:lstStyle/>
        <a:p>
          <a:endParaRPr lang="fr-FR"/>
        </a:p>
      </dgm:t>
    </dgm:pt>
    <dgm:pt modelId="{5433E7F0-0ECB-47A0-A14E-A39667EB7EED}">
      <dgm:prSet phldrT="[Texte]" custT="1"/>
      <dgm:spPr/>
      <dgm:t>
        <a:bodyPr/>
        <a:lstStyle/>
        <a:p>
          <a:r>
            <a:rPr lang="fr-FR" sz="2600" dirty="0"/>
            <a:t>Diffuser les candidatures validées afin qu'elles soient consultables par l'ensemble des collectivités du territoire </a:t>
          </a:r>
        </a:p>
      </dgm:t>
    </dgm:pt>
    <dgm:pt modelId="{8AE297B2-A5D8-42DD-9791-406D4B347B96}" type="parTrans" cxnId="{A49CF28C-B2EA-483D-906D-2B2361CD8124}">
      <dgm:prSet/>
      <dgm:spPr/>
      <dgm:t>
        <a:bodyPr/>
        <a:lstStyle/>
        <a:p>
          <a:endParaRPr lang="fr-FR"/>
        </a:p>
      </dgm:t>
    </dgm:pt>
    <dgm:pt modelId="{A9B27024-E074-40BF-B418-3826E5012B97}" type="sibTrans" cxnId="{A49CF28C-B2EA-483D-906D-2B2361CD8124}">
      <dgm:prSet/>
      <dgm:spPr/>
      <dgm:t>
        <a:bodyPr/>
        <a:lstStyle/>
        <a:p>
          <a:endParaRPr lang="fr-FR"/>
        </a:p>
      </dgm:t>
    </dgm:pt>
    <dgm:pt modelId="{23E3BA65-EB8D-4018-A1D9-57998E0A3830}">
      <dgm:prSet/>
      <dgm:spPr/>
      <dgm:t>
        <a:bodyPr/>
        <a:lstStyle/>
        <a:p>
          <a:r>
            <a:rPr lang="fr-FR" dirty="0"/>
            <a:t>Favoriser la mise en relation entre les candidats et les employeurs territoriaux</a:t>
          </a:r>
        </a:p>
      </dgm:t>
    </dgm:pt>
    <dgm:pt modelId="{0810636C-EFE0-431B-BCDD-2F6FCD89C575}" type="parTrans" cxnId="{B372BB87-BEFF-41F6-836F-F803F3ABE7C5}">
      <dgm:prSet/>
      <dgm:spPr/>
      <dgm:t>
        <a:bodyPr/>
        <a:lstStyle/>
        <a:p>
          <a:endParaRPr lang="fr-FR"/>
        </a:p>
      </dgm:t>
    </dgm:pt>
    <dgm:pt modelId="{2E61A524-F09A-4EFD-A585-CA0E088E6F00}" type="sibTrans" cxnId="{B372BB87-BEFF-41F6-836F-F803F3ABE7C5}">
      <dgm:prSet/>
      <dgm:spPr/>
      <dgm:t>
        <a:bodyPr/>
        <a:lstStyle/>
        <a:p>
          <a:endParaRPr lang="fr-FR"/>
        </a:p>
      </dgm:t>
    </dgm:pt>
    <dgm:pt modelId="{5F932788-B2E7-4039-A53C-0FDF3D09A11F}" type="pres">
      <dgm:prSet presAssocID="{50982364-C751-42A6-87A0-F44ED717DFF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BD3E445-D65C-4487-B924-C466F6F55ED4}" type="pres">
      <dgm:prSet presAssocID="{50982364-C751-42A6-87A0-F44ED717DFFE}" presName="matrix" presStyleCnt="0"/>
      <dgm:spPr/>
    </dgm:pt>
    <dgm:pt modelId="{35437EC3-090C-408E-93DF-325E3D36AC50}" type="pres">
      <dgm:prSet presAssocID="{50982364-C751-42A6-87A0-F44ED717DFFE}" presName="tile1" presStyleLbl="node1" presStyleIdx="0" presStyleCnt="4"/>
      <dgm:spPr/>
    </dgm:pt>
    <dgm:pt modelId="{38CB515B-8244-402F-995E-3C2110329A4C}" type="pres">
      <dgm:prSet presAssocID="{50982364-C751-42A6-87A0-F44ED717DFF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E349D1A-2973-45F9-B84D-0FAA3F268F66}" type="pres">
      <dgm:prSet presAssocID="{50982364-C751-42A6-87A0-F44ED717DFFE}" presName="tile2" presStyleLbl="node1" presStyleIdx="1" presStyleCnt="4"/>
      <dgm:spPr/>
    </dgm:pt>
    <dgm:pt modelId="{83F7362C-58A8-4486-8668-D606086747CE}" type="pres">
      <dgm:prSet presAssocID="{50982364-C751-42A6-87A0-F44ED717DFF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D6C2BE8-ABA9-4CDA-A4CA-300BD79A27EB}" type="pres">
      <dgm:prSet presAssocID="{50982364-C751-42A6-87A0-F44ED717DFFE}" presName="tile3" presStyleLbl="node1" presStyleIdx="2" presStyleCnt="4"/>
      <dgm:spPr/>
    </dgm:pt>
    <dgm:pt modelId="{0C086966-5203-4015-9439-1C2FE4835C3A}" type="pres">
      <dgm:prSet presAssocID="{50982364-C751-42A6-87A0-F44ED717DFF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0A00F7D-D6EF-4D51-94D9-67CCFC4C016E}" type="pres">
      <dgm:prSet presAssocID="{50982364-C751-42A6-87A0-F44ED717DFFE}" presName="tile4" presStyleLbl="node1" presStyleIdx="3" presStyleCnt="4"/>
      <dgm:spPr/>
    </dgm:pt>
    <dgm:pt modelId="{65064F43-AB86-4799-B617-C52434234E2B}" type="pres">
      <dgm:prSet presAssocID="{50982364-C751-42A6-87A0-F44ED717DFF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63B74FB-3BA6-42C0-94A4-061D97DFA442}" type="pres">
      <dgm:prSet presAssocID="{50982364-C751-42A6-87A0-F44ED717DFFE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AFE9009-7B4E-403E-A932-807B10CF6A5C}" srcId="{96771EAE-0BB9-4DDF-B12D-AEDC35498112}" destId="{54B4D688-1042-4FCF-8BF2-DB8BA6168B2E}" srcOrd="0" destOrd="0" parTransId="{EEDBA15D-0B62-4415-9B41-8EEAA8FE0651}" sibTransId="{281BBC2D-7846-438B-AECF-40C618E1C79A}"/>
    <dgm:cxn modelId="{FC919E18-1933-4302-BA12-3CC135F8BA84}" type="presOf" srcId="{23E3BA65-EB8D-4018-A1D9-57998E0A3830}" destId="{65064F43-AB86-4799-B617-C52434234E2B}" srcOrd="1" destOrd="0" presId="urn:microsoft.com/office/officeart/2005/8/layout/matrix1"/>
    <dgm:cxn modelId="{3332721E-4927-4708-A447-DC7CF35D31CB}" type="presOf" srcId="{B9943A47-6F37-41E0-8447-C6907927BE74}" destId="{2E349D1A-2973-45F9-B84D-0FAA3F268F66}" srcOrd="0" destOrd="0" presId="urn:microsoft.com/office/officeart/2005/8/layout/matrix1"/>
    <dgm:cxn modelId="{B3057561-F6D2-44E9-AA14-293F80CF88E5}" srcId="{50982364-C751-42A6-87A0-F44ED717DFFE}" destId="{96771EAE-0BB9-4DDF-B12D-AEDC35498112}" srcOrd="0" destOrd="0" parTransId="{E78FBE43-48B8-4265-A47C-A7E0D0CF4135}" sibTransId="{DDE8D910-C3D0-4B68-9B7F-5559183F984B}"/>
    <dgm:cxn modelId="{B372BB87-BEFF-41F6-836F-F803F3ABE7C5}" srcId="{96771EAE-0BB9-4DDF-B12D-AEDC35498112}" destId="{23E3BA65-EB8D-4018-A1D9-57998E0A3830}" srcOrd="3" destOrd="0" parTransId="{0810636C-EFE0-431B-BCDD-2F6FCD89C575}" sibTransId="{2E61A524-F09A-4EFD-A585-CA0E088E6F00}"/>
    <dgm:cxn modelId="{6F01E988-334C-41C9-B57B-8D58CDC2A8E1}" type="presOf" srcId="{54B4D688-1042-4FCF-8BF2-DB8BA6168B2E}" destId="{35437EC3-090C-408E-93DF-325E3D36AC50}" srcOrd="0" destOrd="0" presId="urn:microsoft.com/office/officeart/2005/8/layout/matrix1"/>
    <dgm:cxn modelId="{A49CF28C-B2EA-483D-906D-2B2361CD8124}" srcId="{96771EAE-0BB9-4DDF-B12D-AEDC35498112}" destId="{5433E7F0-0ECB-47A0-A14E-A39667EB7EED}" srcOrd="2" destOrd="0" parTransId="{8AE297B2-A5D8-42DD-9791-406D4B347B96}" sibTransId="{A9B27024-E074-40BF-B418-3826E5012B97}"/>
    <dgm:cxn modelId="{C13E2393-CD79-406F-8DEA-09CC28318584}" type="presOf" srcId="{23E3BA65-EB8D-4018-A1D9-57998E0A3830}" destId="{A0A00F7D-D6EF-4D51-94D9-67CCFC4C016E}" srcOrd="0" destOrd="0" presId="urn:microsoft.com/office/officeart/2005/8/layout/matrix1"/>
    <dgm:cxn modelId="{BA62E193-71C4-4EE1-A87D-10BF23ADC38F}" type="presOf" srcId="{5433E7F0-0ECB-47A0-A14E-A39667EB7EED}" destId="{4D6C2BE8-ABA9-4CDA-A4CA-300BD79A27EB}" srcOrd="0" destOrd="0" presId="urn:microsoft.com/office/officeart/2005/8/layout/matrix1"/>
    <dgm:cxn modelId="{58FD51A6-89F5-4D78-97A7-60E8581880E5}" type="presOf" srcId="{54B4D688-1042-4FCF-8BF2-DB8BA6168B2E}" destId="{38CB515B-8244-402F-995E-3C2110329A4C}" srcOrd="1" destOrd="0" presId="urn:microsoft.com/office/officeart/2005/8/layout/matrix1"/>
    <dgm:cxn modelId="{099FF4B4-0785-4710-AAC3-FC38A98CCD7E}" type="presOf" srcId="{B9943A47-6F37-41E0-8447-C6907927BE74}" destId="{83F7362C-58A8-4486-8668-D606086747CE}" srcOrd="1" destOrd="0" presId="urn:microsoft.com/office/officeart/2005/8/layout/matrix1"/>
    <dgm:cxn modelId="{C9AB75BC-A986-4302-98ED-D0E410E686B2}" type="presOf" srcId="{5433E7F0-0ECB-47A0-A14E-A39667EB7EED}" destId="{0C086966-5203-4015-9439-1C2FE4835C3A}" srcOrd="1" destOrd="0" presId="urn:microsoft.com/office/officeart/2005/8/layout/matrix1"/>
    <dgm:cxn modelId="{D94094EE-1097-4C33-A619-0D294DE29027}" type="presOf" srcId="{96771EAE-0BB9-4DDF-B12D-AEDC35498112}" destId="{563B74FB-3BA6-42C0-94A4-061D97DFA442}" srcOrd="0" destOrd="0" presId="urn:microsoft.com/office/officeart/2005/8/layout/matrix1"/>
    <dgm:cxn modelId="{63AD40F1-559F-4850-A655-9C910E39ABA7}" type="presOf" srcId="{50982364-C751-42A6-87A0-F44ED717DFFE}" destId="{5F932788-B2E7-4039-A53C-0FDF3D09A11F}" srcOrd="0" destOrd="0" presId="urn:microsoft.com/office/officeart/2005/8/layout/matrix1"/>
    <dgm:cxn modelId="{CCA3E5FF-A6A0-46BE-98B5-D9BE0C57F7B2}" srcId="{96771EAE-0BB9-4DDF-B12D-AEDC35498112}" destId="{B9943A47-6F37-41E0-8447-C6907927BE74}" srcOrd="1" destOrd="0" parTransId="{5855F077-85D6-4C12-8461-47059F85EF34}" sibTransId="{0FE0F975-A300-4E29-A9D5-CABD0FCCE17D}"/>
    <dgm:cxn modelId="{D5BC252D-C18E-43A6-9A9C-22AA3DF9BD66}" type="presParOf" srcId="{5F932788-B2E7-4039-A53C-0FDF3D09A11F}" destId="{1BD3E445-D65C-4487-B924-C466F6F55ED4}" srcOrd="0" destOrd="0" presId="urn:microsoft.com/office/officeart/2005/8/layout/matrix1"/>
    <dgm:cxn modelId="{97651559-4538-4386-B1A7-C3F151F504F4}" type="presParOf" srcId="{1BD3E445-D65C-4487-B924-C466F6F55ED4}" destId="{35437EC3-090C-408E-93DF-325E3D36AC50}" srcOrd="0" destOrd="0" presId="urn:microsoft.com/office/officeart/2005/8/layout/matrix1"/>
    <dgm:cxn modelId="{134E006A-6BF3-4E96-AA7C-EAD201A514AB}" type="presParOf" srcId="{1BD3E445-D65C-4487-B924-C466F6F55ED4}" destId="{38CB515B-8244-402F-995E-3C2110329A4C}" srcOrd="1" destOrd="0" presId="urn:microsoft.com/office/officeart/2005/8/layout/matrix1"/>
    <dgm:cxn modelId="{6A3B04F2-1BD0-4829-AF24-69803E05879B}" type="presParOf" srcId="{1BD3E445-D65C-4487-B924-C466F6F55ED4}" destId="{2E349D1A-2973-45F9-B84D-0FAA3F268F66}" srcOrd="2" destOrd="0" presId="urn:microsoft.com/office/officeart/2005/8/layout/matrix1"/>
    <dgm:cxn modelId="{E21D7DE6-EDE1-4767-93E1-B892C8FA0764}" type="presParOf" srcId="{1BD3E445-D65C-4487-B924-C466F6F55ED4}" destId="{83F7362C-58A8-4486-8668-D606086747CE}" srcOrd="3" destOrd="0" presId="urn:microsoft.com/office/officeart/2005/8/layout/matrix1"/>
    <dgm:cxn modelId="{AB4C25BB-7755-46BF-8611-2BE61C40107E}" type="presParOf" srcId="{1BD3E445-D65C-4487-B924-C466F6F55ED4}" destId="{4D6C2BE8-ABA9-4CDA-A4CA-300BD79A27EB}" srcOrd="4" destOrd="0" presId="urn:microsoft.com/office/officeart/2005/8/layout/matrix1"/>
    <dgm:cxn modelId="{8BE2EC35-198A-47DA-90E5-6441D4F979B6}" type="presParOf" srcId="{1BD3E445-D65C-4487-B924-C466F6F55ED4}" destId="{0C086966-5203-4015-9439-1C2FE4835C3A}" srcOrd="5" destOrd="0" presId="urn:microsoft.com/office/officeart/2005/8/layout/matrix1"/>
    <dgm:cxn modelId="{D2CCF1BA-D73E-4D0C-9479-26CCF9CCC39C}" type="presParOf" srcId="{1BD3E445-D65C-4487-B924-C466F6F55ED4}" destId="{A0A00F7D-D6EF-4D51-94D9-67CCFC4C016E}" srcOrd="6" destOrd="0" presId="urn:microsoft.com/office/officeart/2005/8/layout/matrix1"/>
    <dgm:cxn modelId="{B059FD12-AF30-4F7F-B830-3809AFCBE999}" type="presParOf" srcId="{1BD3E445-D65C-4487-B924-C466F6F55ED4}" destId="{65064F43-AB86-4799-B617-C52434234E2B}" srcOrd="7" destOrd="0" presId="urn:microsoft.com/office/officeart/2005/8/layout/matrix1"/>
    <dgm:cxn modelId="{6D0539F8-D6AA-4A99-924D-6FC09F6F7F58}" type="presParOf" srcId="{5F932788-B2E7-4039-A53C-0FDF3D09A11F}" destId="{563B74FB-3BA6-42C0-94A4-061D97DFA44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769FB3-AD7D-499B-B0F1-A628AFFB6366}" type="doc">
      <dgm:prSet loTypeId="urn:microsoft.com/office/officeart/2005/8/layout/process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544C7794-390B-4ED7-A9E9-DF9364050222}">
      <dgm:prSet phldrT="[Texte]" custT="1"/>
      <dgm:spPr/>
      <dgm:t>
        <a:bodyPr/>
        <a:lstStyle/>
        <a:p>
          <a:r>
            <a:rPr lang="fr-FR" sz="2400" b="1" u="sng" dirty="0">
              <a:latin typeface="Segoe UI" panose="020B0502040204020203" pitchFamily="34" charset="0"/>
              <a:cs typeface="Segoe UI" panose="020B0502040204020203" pitchFamily="34" charset="0"/>
            </a:rPr>
            <a:t>Le Conseil en Évolution Professionnelle</a:t>
          </a:r>
          <a:endParaRPr lang="fr-FR" sz="24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7A24448-79C0-465B-85A7-2C4AFEB047B8}" type="parTrans" cxnId="{C47FCAC9-4272-4B1D-9D35-139133685270}">
      <dgm:prSet/>
      <dgm:spPr/>
      <dgm:t>
        <a:bodyPr/>
        <a:lstStyle/>
        <a:p>
          <a:endParaRPr lang="fr-FR"/>
        </a:p>
      </dgm:t>
    </dgm:pt>
    <dgm:pt modelId="{51EF93F6-DCDD-4631-82EF-6F921C89F8AF}" type="sibTrans" cxnId="{C47FCAC9-4272-4B1D-9D35-139133685270}">
      <dgm:prSet/>
      <dgm:spPr/>
      <dgm:t>
        <a:bodyPr/>
        <a:lstStyle/>
        <a:p>
          <a:endParaRPr lang="fr-FR"/>
        </a:p>
      </dgm:t>
    </dgm:pt>
    <dgm:pt modelId="{086BE5CE-0A15-4A66-B93A-BAF9DE9B8893}">
      <dgm:prSet phldrT="[Texte]" custT="1"/>
      <dgm:spPr/>
      <dgm:t>
        <a:bodyPr/>
        <a:lstStyle/>
        <a:p>
          <a:r>
            <a:rPr lang="fr-FR" sz="2400" b="1" u="sng" kern="1200">
              <a:latin typeface="Segoe UI" panose="020B0502040204020203" pitchFamily="34" charset="0"/>
              <a:cs typeface="Segoe UI" panose="020B0502040204020203" pitchFamily="34" charset="0"/>
            </a:rPr>
            <a:t>Le bilan </a:t>
          </a:r>
          <a:r>
            <a:rPr lang="fr-FR" sz="2400" b="1" u="sng" kern="1200"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professionnel</a:t>
          </a:r>
          <a:endParaRPr lang="fr-FR" sz="2400" b="1" u="sng" kern="1200" dirty="0"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dgm:t>
    </dgm:pt>
    <dgm:pt modelId="{C339AF54-94E3-41F1-B8D8-1E964C1D37E2}" type="parTrans" cxnId="{C4313DC5-7A28-4D0F-8E9A-1731F2E2A283}">
      <dgm:prSet/>
      <dgm:spPr/>
      <dgm:t>
        <a:bodyPr/>
        <a:lstStyle/>
        <a:p>
          <a:endParaRPr lang="fr-FR"/>
        </a:p>
      </dgm:t>
    </dgm:pt>
    <dgm:pt modelId="{1014E54F-1512-4AED-814E-B090ABDB9A8B}" type="sibTrans" cxnId="{C4313DC5-7A28-4D0F-8E9A-1731F2E2A283}">
      <dgm:prSet/>
      <dgm:spPr/>
      <dgm:t>
        <a:bodyPr/>
        <a:lstStyle/>
        <a:p>
          <a:endParaRPr lang="fr-FR"/>
        </a:p>
      </dgm:t>
    </dgm:pt>
    <dgm:pt modelId="{12FCFC98-76A1-4834-A1C8-16CDCEB95155}">
      <dgm:prSet phldrT="[Texte]" custT="1"/>
      <dgm:spPr/>
      <dgm:t>
        <a:bodyPr/>
        <a:lstStyle/>
        <a:p>
          <a:r>
            <a:rPr lang="fr-FR" sz="2400" b="1" u="sng" dirty="0">
              <a:latin typeface="Segoe UI" panose="020B0502040204020203" pitchFamily="34" charset="0"/>
              <a:cs typeface="Segoe UI" panose="020B0502040204020203" pitchFamily="34" charset="0"/>
            </a:rPr>
            <a:t>La Période de Préparation au Reclassement (PPR)</a:t>
          </a:r>
          <a:endParaRPr lang="fr-FR" sz="24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109C01D-CC3E-470B-A094-E081161C368B}" type="parTrans" cxnId="{BF75E4CA-4A11-458A-AD4A-EC5FAAACC51C}">
      <dgm:prSet/>
      <dgm:spPr/>
      <dgm:t>
        <a:bodyPr/>
        <a:lstStyle/>
        <a:p>
          <a:endParaRPr lang="fr-FR"/>
        </a:p>
      </dgm:t>
    </dgm:pt>
    <dgm:pt modelId="{2311CA94-397F-444F-91DB-4CC5A218C95C}" type="sibTrans" cxnId="{BF75E4CA-4A11-458A-AD4A-EC5FAAACC51C}">
      <dgm:prSet/>
      <dgm:spPr/>
      <dgm:t>
        <a:bodyPr/>
        <a:lstStyle/>
        <a:p>
          <a:endParaRPr lang="fr-FR"/>
        </a:p>
      </dgm:t>
    </dgm:pt>
    <dgm:pt modelId="{514D9D9E-4A7E-4C94-B2B2-09559D0E70E3}">
      <dgm:prSet phldrT="[Texte]" custT="1"/>
      <dgm:spPr/>
      <dgm:t>
        <a:bodyPr/>
        <a:lstStyle/>
        <a:p>
          <a:r>
            <a:rPr lang="fr-FR" sz="2400" b="1" u="sng" dirty="0">
              <a:latin typeface="Segoe UI" panose="020B0502040204020203" pitchFamily="34" charset="0"/>
              <a:cs typeface="Segoe UI" panose="020B0502040204020203" pitchFamily="34" charset="0"/>
            </a:rPr>
            <a:t>L'accompagnement au reclassement</a:t>
          </a:r>
          <a:endParaRPr lang="fr-FR" sz="24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A7711E3-D3ED-4027-A304-90F9807FB6F4}" type="parTrans" cxnId="{A16B4D23-86C0-4903-A0E9-A11189AA8E97}">
      <dgm:prSet/>
      <dgm:spPr/>
      <dgm:t>
        <a:bodyPr/>
        <a:lstStyle/>
        <a:p>
          <a:endParaRPr lang="fr-FR"/>
        </a:p>
      </dgm:t>
    </dgm:pt>
    <dgm:pt modelId="{4593C9A2-D2A4-4F4F-ACD7-9EED21D7DC10}" type="sibTrans" cxnId="{A16B4D23-86C0-4903-A0E9-A11189AA8E97}">
      <dgm:prSet/>
      <dgm:spPr/>
      <dgm:t>
        <a:bodyPr/>
        <a:lstStyle/>
        <a:p>
          <a:endParaRPr lang="fr-FR"/>
        </a:p>
      </dgm:t>
    </dgm:pt>
    <dgm:pt modelId="{8D36AAC3-DF7C-47CB-90C4-B79DDA7EE3DD}">
      <dgm:prSet phldrT="[Texte]" custT="1"/>
      <dgm:spPr/>
      <dgm:t>
        <a:bodyPr/>
        <a:lstStyle/>
        <a:p>
          <a:r>
            <a:rPr lang="fr-FR" sz="2400" b="1" u="sng" dirty="0">
              <a:latin typeface="Segoe UI" panose="020B0502040204020203" pitchFamily="34" charset="0"/>
              <a:cs typeface="Segoe UI" panose="020B0502040204020203" pitchFamily="34" charset="0"/>
            </a:rPr>
            <a:t>Le suivi des Fonctionnaires Momentanément Privés d'Emploi (FMPE)</a:t>
          </a:r>
          <a:endParaRPr lang="fr-FR" sz="24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A3093A5-0B6F-46E5-9204-1C142DE88B1C}" type="parTrans" cxnId="{887B4CAD-F7DA-4ECC-BD9E-3FF45CBAD4FF}">
      <dgm:prSet/>
      <dgm:spPr/>
      <dgm:t>
        <a:bodyPr/>
        <a:lstStyle/>
        <a:p>
          <a:endParaRPr lang="fr-FR"/>
        </a:p>
      </dgm:t>
    </dgm:pt>
    <dgm:pt modelId="{345123DA-5CA1-4082-9839-89620C8C4B70}" type="sibTrans" cxnId="{887B4CAD-F7DA-4ECC-BD9E-3FF45CBAD4FF}">
      <dgm:prSet/>
      <dgm:spPr/>
      <dgm:t>
        <a:bodyPr/>
        <a:lstStyle/>
        <a:p>
          <a:endParaRPr lang="fr-FR"/>
        </a:p>
      </dgm:t>
    </dgm:pt>
    <dgm:pt modelId="{76425E41-2A0A-46C8-A47A-0A45BA71B81B}">
      <dgm:prSet phldrT="[Texte]" custT="1"/>
      <dgm:spPr/>
      <dgm:t>
        <a:bodyPr/>
        <a:lstStyle/>
        <a:p>
          <a:r>
            <a:rPr lang="fr-FR" sz="2400" b="1" u="sng" dirty="0">
              <a:latin typeface="Segoe UI" panose="020B0502040204020203" pitchFamily="34" charset="0"/>
              <a:cs typeface="Segoe UI" panose="020B0502040204020203" pitchFamily="34" charset="0"/>
            </a:rPr>
            <a:t>Le suivi des lauréats de concours inscrits sur liste d'aptitude</a:t>
          </a:r>
          <a:endParaRPr lang="fr-FR" sz="24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6A5546F-CDD6-4369-960E-4D85650E5D8A}" type="parTrans" cxnId="{1B77C62F-4027-420D-B79F-21860FC17E24}">
      <dgm:prSet/>
      <dgm:spPr/>
      <dgm:t>
        <a:bodyPr/>
        <a:lstStyle/>
        <a:p>
          <a:endParaRPr lang="fr-FR"/>
        </a:p>
      </dgm:t>
    </dgm:pt>
    <dgm:pt modelId="{855DE412-B18A-4439-BCB2-1EDB10F5BF23}" type="sibTrans" cxnId="{1B77C62F-4027-420D-B79F-21860FC17E24}">
      <dgm:prSet/>
      <dgm:spPr/>
      <dgm:t>
        <a:bodyPr/>
        <a:lstStyle/>
        <a:p>
          <a:endParaRPr lang="fr-FR"/>
        </a:p>
      </dgm:t>
    </dgm:pt>
    <dgm:pt modelId="{B12B460F-8F3C-4639-859E-041982692881}" type="pres">
      <dgm:prSet presAssocID="{8D769FB3-AD7D-499B-B0F1-A628AFFB6366}" presName="Name0" presStyleCnt="0">
        <dgm:presLayoutVars>
          <dgm:dir/>
          <dgm:animLvl val="lvl"/>
          <dgm:resizeHandles val="exact"/>
        </dgm:presLayoutVars>
      </dgm:prSet>
      <dgm:spPr/>
    </dgm:pt>
    <dgm:pt modelId="{FE3CDA95-8724-421B-97D4-FCF6583CC1B0}" type="pres">
      <dgm:prSet presAssocID="{76425E41-2A0A-46C8-A47A-0A45BA71B81B}" presName="boxAndChildren" presStyleCnt="0"/>
      <dgm:spPr/>
    </dgm:pt>
    <dgm:pt modelId="{BEDB8D47-89A7-481F-B9AF-8ECCC323F4FC}" type="pres">
      <dgm:prSet presAssocID="{76425E41-2A0A-46C8-A47A-0A45BA71B81B}" presName="parentTextBox" presStyleLbl="node1" presStyleIdx="0" presStyleCnt="6"/>
      <dgm:spPr/>
    </dgm:pt>
    <dgm:pt modelId="{1F24C710-C29F-4572-8421-6320445AF4A7}" type="pres">
      <dgm:prSet presAssocID="{345123DA-5CA1-4082-9839-89620C8C4B70}" presName="sp" presStyleCnt="0"/>
      <dgm:spPr/>
    </dgm:pt>
    <dgm:pt modelId="{3060D320-7088-4EB1-9AA3-20E73D2D0EA5}" type="pres">
      <dgm:prSet presAssocID="{8D36AAC3-DF7C-47CB-90C4-B79DDA7EE3DD}" presName="arrowAndChildren" presStyleCnt="0"/>
      <dgm:spPr/>
    </dgm:pt>
    <dgm:pt modelId="{0A8A0115-F37A-4DFA-9CF6-C1ADD4A2FAE8}" type="pres">
      <dgm:prSet presAssocID="{8D36AAC3-DF7C-47CB-90C4-B79DDA7EE3DD}" presName="parentTextArrow" presStyleLbl="node1" presStyleIdx="1" presStyleCnt="6"/>
      <dgm:spPr/>
    </dgm:pt>
    <dgm:pt modelId="{C44CE240-E249-488F-BBC3-44CE33237523}" type="pres">
      <dgm:prSet presAssocID="{4593C9A2-D2A4-4F4F-ACD7-9EED21D7DC10}" presName="sp" presStyleCnt="0"/>
      <dgm:spPr/>
    </dgm:pt>
    <dgm:pt modelId="{B41534BD-CB52-46BA-A3A8-A4BCA37663DA}" type="pres">
      <dgm:prSet presAssocID="{514D9D9E-4A7E-4C94-B2B2-09559D0E70E3}" presName="arrowAndChildren" presStyleCnt="0"/>
      <dgm:spPr/>
    </dgm:pt>
    <dgm:pt modelId="{0C3539CA-BC23-4846-B428-B490C4A91CCD}" type="pres">
      <dgm:prSet presAssocID="{514D9D9E-4A7E-4C94-B2B2-09559D0E70E3}" presName="parentTextArrow" presStyleLbl="node1" presStyleIdx="2" presStyleCnt="6"/>
      <dgm:spPr/>
    </dgm:pt>
    <dgm:pt modelId="{1BD44983-BFFC-413F-8124-A914BFEAA706}" type="pres">
      <dgm:prSet presAssocID="{2311CA94-397F-444F-91DB-4CC5A218C95C}" presName="sp" presStyleCnt="0"/>
      <dgm:spPr/>
    </dgm:pt>
    <dgm:pt modelId="{DE2646FC-5363-4C18-9361-5BC98E9A9A70}" type="pres">
      <dgm:prSet presAssocID="{12FCFC98-76A1-4834-A1C8-16CDCEB95155}" presName="arrowAndChildren" presStyleCnt="0"/>
      <dgm:spPr/>
    </dgm:pt>
    <dgm:pt modelId="{DD2AC966-0022-4947-9987-A6B3ECAA0112}" type="pres">
      <dgm:prSet presAssocID="{12FCFC98-76A1-4834-A1C8-16CDCEB95155}" presName="parentTextArrow" presStyleLbl="node1" presStyleIdx="3" presStyleCnt="6" custScaleY="110915"/>
      <dgm:spPr/>
    </dgm:pt>
    <dgm:pt modelId="{957ECFCF-9019-473A-B133-0E156C0D9402}" type="pres">
      <dgm:prSet presAssocID="{1014E54F-1512-4AED-814E-B090ABDB9A8B}" presName="sp" presStyleCnt="0"/>
      <dgm:spPr/>
    </dgm:pt>
    <dgm:pt modelId="{78D266B0-5B48-4BA6-81C7-786FA1C7B2D4}" type="pres">
      <dgm:prSet presAssocID="{086BE5CE-0A15-4A66-B93A-BAF9DE9B8893}" presName="arrowAndChildren" presStyleCnt="0"/>
      <dgm:spPr/>
    </dgm:pt>
    <dgm:pt modelId="{3506DDE2-CE8F-479B-A3A5-0530F7FFA5F9}" type="pres">
      <dgm:prSet presAssocID="{086BE5CE-0A15-4A66-B93A-BAF9DE9B8893}" presName="parentTextArrow" presStyleLbl="node1" presStyleIdx="4" presStyleCnt="6"/>
      <dgm:spPr/>
    </dgm:pt>
    <dgm:pt modelId="{A41AED38-7B21-48A0-BD69-DAEE169088B9}" type="pres">
      <dgm:prSet presAssocID="{51EF93F6-DCDD-4631-82EF-6F921C89F8AF}" presName="sp" presStyleCnt="0"/>
      <dgm:spPr/>
    </dgm:pt>
    <dgm:pt modelId="{CD0806AF-A0A2-496E-88A6-8CC4B75571C2}" type="pres">
      <dgm:prSet presAssocID="{544C7794-390B-4ED7-A9E9-DF9364050222}" presName="arrowAndChildren" presStyleCnt="0"/>
      <dgm:spPr/>
    </dgm:pt>
    <dgm:pt modelId="{FE9FAF66-92D7-442A-9F48-9B3D8721AE54}" type="pres">
      <dgm:prSet presAssocID="{544C7794-390B-4ED7-A9E9-DF9364050222}" presName="parentTextArrow" presStyleLbl="node1" presStyleIdx="5" presStyleCnt="6"/>
      <dgm:spPr/>
    </dgm:pt>
  </dgm:ptLst>
  <dgm:cxnLst>
    <dgm:cxn modelId="{39A50B0B-E834-404E-92F1-66B4072DF0BD}" type="presOf" srcId="{12FCFC98-76A1-4834-A1C8-16CDCEB95155}" destId="{DD2AC966-0022-4947-9987-A6B3ECAA0112}" srcOrd="0" destOrd="0" presId="urn:microsoft.com/office/officeart/2005/8/layout/process4"/>
    <dgm:cxn modelId="{A16B4D23-86C0-4903-A0E9-A11189AA8E97}" srcId="{8D769FB3-AD7D-499B-B0F1-A628AFFB6366}" destId="{514D9D9E-4A7E-4C94-B2B2-09559D0E70E3}" srcOrd="3" destOrd="0" parTransId="{CA7711E3-D3ED-4027-A304-90F9807FB6F4}" sibTransId="{4593C9A2-D2A4-4F4F-ACD7-9EED21D7DC10}"/>
    <dgm:cxn modelId="{96E51F2A-E0A6-4626-A210-1E6E37826715}" type="presOf" srcId="{544C7794-390B-4ED7-A9E9-DF9364050222}" destId="{FE9FAF66-92D7-442A-9F48-9B3D8721AE54}" srcOrd="0" destOrd="0" presId="urn:microsoft.com/office/officeart/2005/8/layout/process4"/>
    <dgm:cxn modelId="{1E69B12D-74E4-4240-9E02-0C5B6ECCC748}" type="presOf" srcId="{514D9D9E-4A7E-4C94-B2B2-09559D0E70E3}" destId="{0C3539CA-BC23-4846-B428-B490C4A91CCD}" srcOrd="0" destOrd="0" presId="urn:microsoft.com/office/officeart/2005/8/layout/process4"/>
    <dgm:cxn modelId="{1B77C62F-4027-420D-B79F-21860FC17E24}" srcId="{8D769FB3-AD7D-499B-B0F1-A628AFFB6366}" destId="{76425E41-2A0A-46C8-A47A-0A45BA71B81B}" srcOrd="5" destOrd="0" parTransId="{06A5546F-CDD6-4369-960E-4D85650E5D8A}" sibTransId="{855DE412-B18A-4439-BCB2-1EDB10F5BF23}"/>
    <dgm:cxn modelId="{D7A77A57-E968-4B2E-BBC1-856CBB248A7E}" type="presOf" srcId="{8D36AAC3-DF7C-47CB-90C4-B79DDA7EE3DD}" destId="{0A8A0115-F37A-4DFA-9CF6-C1ADD4A2FAE8}" srcOrd="0" destOrd="0" presId="urn:microsoft.com/office/officeart/2005/8/layout/process4"/>
    <dgm:cxn modelId="{7F58C889-2DC6-41A9-8A29-8A166332E5FB}" type="presOf" srcId="{8D769FB3-AD7D-499B-B0F1-A628AFFB6366}" destId="{B12B460F-8F3C-4639-859E-041982692881}" srcOrd="0" destOrd="0" presId="urn:microsoft.com/office/officeart/2005/8/layout/process4"/>
    <dgm:cxn modelId="{887B4CAD-F7DA-4ECC-BD9E-3FF45CBAD4FF}" srcId="{8D769FB3-AD7D-499B-B0F1-A628AFFB6366}" destId="{8D36AAC3-DF7C-47CB-90C4-B79DDA7EE3DD}" srcOrd="4" destOrd="0" parTransId="{2A3093A5-0B6F-46E5-9204-1C142DE88B1C}" sibTransId="{345123DA-5CA1-4082-9839-89620C8C4B70}"/>
    <dgm:cxn modelId="{C4313DC5-7A28-4D0F-8E9A-1731F2E2A283}" srcId="{8D769FB3-AD7D-499B-B0F1-A628AFFB6366}" destId="{086BE5CE-0A15-4A66-B93A-BAF9DE9B8893}" srcOrd="1" destOrd="0" parTransId="{C339AF54-94E3-41F1-B8D8-1E964C1D37E2}" sibTransId="{1014E54F-1512-4AED-814E-B090ABDB9A8B}"/>
    <dgm:cxn modelId="{C47FCAC9-4272-4B1D-9D35-139133685270}" srcId="{8D769FB3-AD7D-499B-B0F1-A628AFFB6366}" destId="{544C7794-390B-4ED7-A9E9-DF9364050222}" srcOrd="0" destOrd="0" parTransId="{77A24448-79C0-465B-85A7-2C4AFEB047B8}" sibTransId="{51EF93F6-DCDD-4631-82EF-6F921C89F8AF}"/>
    <dgm:cxn modelId="{BF75E4CA-4A11-458A-AD4A-EC5FAAACC51C}" srcId="{8D769FB3-AD7D-499B-B0F1-A628AFFB6366}" destId="{12FCFC98-76A1-4834-A1C8-16CDCEB95155}" srcOrd="2" destOrd="0" parTransId="{0109C01D-CC3E-470B-A094-E081161C368B}" sibTransId="{2311CA94-397F-444F-91DB-4CC5A218C95C}"/>
    <dgm:cxn modelId="{776F9DE4-2A62-4960-8B98-670095F9A369}" type="presOf" srcId="{086BE5CE-0A15-4A66-B93A-BAF9DE9B8893}" destId="{3506DDE2-CE8F-479B-A3A5-0530F7FFA5F9}" srcOrd="0" destOrd="0" presId="urn:microsoft.com/office/officeart/2005/8/layout/process4"/>
    <dgm:cxn modelId="{9AB5E7F8-1CA5-4E55-810A-65B85E353248}" type="presOf" srcId="{76425E41-2A0A-46C8-A47A-0A45BA71B81B}" destId="{BEDB8D47-89A7-481F-B9AF-8ECCC323F4FC}" srcOrd="0" destOrd="0" presId="urn:microsoft.com/office/officeart/2005/8/layout/process4"/>
    <dgm:cxn modelId="{4E613D0C-C159-4DFE-84D1-CEF007A17011}" type="presParOf" srcId="{B12B460F-8F3C-4639-859E-041982692881}" destId="{FE3CDA95-8724-421B-97D4-FCF6583CC1B0}" srcOrd="0" destOrd="0" presId="urn:microsoft.com/office/officeart/2005/8/layout/process4"/>
    <dgm:cxn modelId="{25C299B3-9C16-4EF2-8ECB-2B5FD552BD2B}" type="presParOf" srcId="{FE3CDA95-8724-421B-97D4-FCF6583CC1B0}" destId="{BEDB8D47-89A7-481F-B9AF-8ECCC323F4FC}" srcOrd="0" destOrd="0" presId="urn:microsoft.com/office/officeart/2005/8/layout/process4"/>
    <dgm:cxn modelId="{5A5609F6-2730-4E35-A9E1-C6A03B235529}" type="presParOf" srcId="{B12B460F-8F3C-4639-859E-041982692881}" destId="{1F24C710-C29F-4572-8421-6320445AF4A7}" srcOrd="1" destOrd="0" presId="urn:microsoft.com/office/officeart/2005/8/layout/process4"/>
    <dgm:cxn modelId="{EBC2AE12-F510-4290-84EA-CFDC78534700}" type="presParOf" srcId="{B12B460F-8F3C-4639-859E-041982692881}" destId="{3060D320-7088-4EB1-9AA3-20E73D2D0EA5}" srcOrd="2" destOrd="0" presId="urn:microsoft.com/office/officeart/2005/8/layout/process4"/>
    <dgm:cxn modelId="{7D5FFD7A-7053-4F87-A972-7E61A3BB822C}" type="presParOf" srcId="{3060D320-7088-4EB1-9AA3-20E73D2D0EA5}" destId="{0A8A0115-F37A-4DFA-9CF6-C1ADD4A2FAE8}" srcOrd="0" destOrd="0" presId="urn:microsoft.com/office/officeart/2005/8/layout/process4"/>
    <dgm:cxn modelId="{0AF36177-9F66-4021-8724-F46940DAC083}" type="presParOf" srcId="{B12B460F-8F3C-4639-859E-041982692881}" destId="{C44CE240-E249-488F-BBC3-44CE33237523}" srcOrd="3" destOrd="0" presId="urn:microsoft.com/office/officeart/2005/8/layout/process4"/>
    <dgm:cxn modelId="{D0D0CA76-06B0-49F6-B727-BFDF607BF9A1}" type="presParOf" srcId="{B12B460F-8F3C-4639-859E-041982692881}" destId="{B41534BD-CB52-46BA-A3A8-A4BCA37663DA}" srcOrd="4" destOrd="0" presId="urn:microsoft.com/office/officeart/2005/8/layout/process4"/>
    <dgm:cxn modelId="{A7DE6CE4-D16D-429A-B9BF-C9CBE71EDF8D}" type="presParOf" srcId="{B41534BD-CB52-46BA-A3A8-A4BCA37663DA}" destId="{0C3539CA-BC23-4846-B428-B490C4A91CCD}" srcOrd="0" destOrd="0" presId="urn:microsoft.com/office/officeart/2005/8/layout/process4"/>
    <dgm:cxn modelId="{3862F35B-9534-4605-B668-BF040D7AD35A}" type="presParOf" srcId="{B12B460F-8F3C-4639-859E-041982692881}" destId="{1BD44983-BFFC-413F-8124-A914BFEAA706}" srcOrd="5" destOrd="0" presId="urn:microsoft.com/office/officeart/2005/8/layout/process4"/>
    <dgm:cxn modelId="{E66AC0A2-A3FE-4FBB-917D-63A55FB4554A}" type="presParOf" srcId="{B12B460F-8F3C-4639-859E-041982692881}" destId="{DE2646FC-5363-4C18-9361-5BC98E9A9A70}" srcOrd="6" destOrd="0" presId="urn:microsoft.com/office/officeart/2005/8/layout/process4"/>
    <dgm:cxn modelId="{81FB145F-CE97-4A3C-8255-96386A92DEF4}" type="presParOf" srcId="{DE2646FC-5363-4C18-9361-5BC98E9A9A70}" destId="{DD2AC966-0022-4947-9987-A6B3ECAA0112}" srcOrd="0" destOrd="0" presId="urn:microsoft.com/office/officeart/2005/8/layout/process4"/>
    <dgm:cxn modelId="{3D8E7748-F4D9-48C3-B45A-235B7CC03574}" type="presParOf" srcId="{B12B460F-8F3C-4639-859E-041982692881}" destId="{957ECFCF-9019-473A-B133-0E156C0D9402}" srcOrd="7" destOrd="0" presId="urn:microsoft.com/office/officeart/2005/8/layout/process4"/>
    <dgm:cxn modelId="{34A4C98F-0752-405D-A7A5-F96EE2121629}" type="presParOf" srcId="{B12B460F-8F3C-4639-859E-041982692881}" destId="{78D266B0-5B48-4BA6-81C7-786FA1C7B2D4}" srcOrd="8" destOrd="0" presId="urn:microsoft.com/office/officeart/2005/8/layout/process4"/>
    <dgm:cxn modelId="{4CCC80EE-A017-4C6E-BFCC-DE3325C31FF2}" type="presParOf" srcId="{78D266B0-5B48-4BA6-81C7-786FA1C7B2D4}" destId="{3506DDE2-CE8F-479B-A3A5-0530F7FFA5F9}" srcOrd="0" destOrd="0" presId="urn:microsoft.com/office/officeart/2005/8/layout/process4"/>
    <dgm:cxn modelId="{C0477465-F8A6-4615-BD89-2A13D6E0DFCB}" type="presParOf" srcId="{B12B460F-8F3C-4639-859E-041982692881}" destId="{A41AED38-7B21-48A0-BD69-DAEE169088B9}" srcOrd="9" destOrd="0" presId="urn:microsoft.com/office/officeart/2005/8/layout/process4"/>
    <dgm:cxn modelId="{CCF14390-99D2-47AC-A61F-03A371CCA0E8}" type="presParOf" srcId="{B12B460F-8F3C-4639-859E-041982692881}" destId="{CD0806AF-A0A2-496E-88A6-8CC4B75571C2}" srcOrd="10" destOrd="0" presId="urn:microsoft.com/office/officeart/2005/8/layout/process4"/>
    <dgm:cxn modelId="{521C0C67-90C2-428A-9B21-681DC4345E43}" type="presParOf" srcId="{CD0806AF-A0A2-496E-88A6-8CC4B75571C2}" destId="{FE9FAF66-92D7-442A-9F48-9B3D8721AE5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7F2D9B-D6F7-41A9-9B01-6C81938CB0E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F450D6D-D762-4FD4-A879-D803D3A15B15}">
      <dgm:prSet phldrT="[Texte]" custT="1"/>
      <dgm:spPr/>
      <dgm:t>
        <a:bodyPr/>
        <a:lstStyle/>
        <a:p>
          <a:r>
            <a:rPr lang="fr-FR" sz="2100" dirty="0">
              <a:latin typeface="Segoe UI" panose="020B0502040204020203" pitchFamily="34" charset="0"/>
              <a:cs typeface="Segoe UI" panose="020B0502040204020203" pitchFamily="34" charset="0"/>
            </a:rPr>
            <a:t>Accompagner les agents dans leur évolution professionnelle </a:t>
          </a:r>
        </a:p>
      </dgm:t>
    </dgm:pt>
    <dgm:pt modelId="{BDAAAD79-17BC-4E48-A714-944DF4CC50A3}" type="parTrans" cxnId="{9D1DB863-502E-4715-88DD-AAFE12DEEEB2}">
      <dgm:prSet/>
      <dgm:spPr/>
      <dgm:t>
        <a:bodyPr/>
        <a:lstStyle/>
        <a:p>
          <a:endParaRPr lang="fr-FR"/>
        </a:p>
      </dgm:t>
    </dgm:pt>
    <dgm:pt modelId="{C5DACEE8-19F0-44F2-AE21-E742F60D1D81}" type="sibTrans" cxnId="{9D1DB863-502E-4715-88DD-AAFE12DEEEB2}">
      <dgm:prSet/>
      <dgm:spPr/>
      <dgm:t>
        <a:bodyPr/>
        <a:lstStyle/>
        <a:p>
          <a:endParaRPr lang="fr-FR"/>
        </a:p>
      </dgm:t>
    </dgm:pt>
    <dgm:pt modelId="{1AABCB8E-F37F-4ABF-8B7F-A0C9E19D0C97}">
      <dgm:prSet phldrT="[Texte]" custT="1"/>
      <dgm:spPr/>
      <dgm:t>
        <a:bodyPr/>
        <a:lstStyle/>
        <a:p>
          <a:r>
            <a:rPr lang="fr-FR" sz="2100" dirty="0">
              <a:latin typeface="Segoe UI" panose="020B0502040204020203" pitchFamily="34" charset="0"/>
              <a:cs typeface="Segoe UI" panose="020B0502040204020203" pitchFamily="34" charset="0"/>
            </a:rPr>
            <a:t>Sécuriser les parcours professionnels </a:t>
          </a:r>
        </a:p>
      </dgm:t>
    </dgm:pt>
    <dgm:pt modelId="{D06EFEE0-EA40-4956-9B99-FDA04913C6E4}" type="parTrans" cxnId="{F63903F8-C2A5-436F-B1E5-F09F95BD2ECC}">
      <dgm:prSet/>
      <dgm:spPr/>
      <dgm:t>
        <a:bodyPr/>
        <a:lstStyle/>
        <a:p>
          <a:endParaRPr lang="fr-FR"/>
        </a:p>
      </dgm:t>
    </dgm:pt>
    <dgm:pt modelId="{68196238-B28E-4FE1-9D16-1ECA43894D8F}" type="sibTrans" cxnId="{F63903F8-C2A5-436F-B1E5-F09F95BD2ECC}">
      <dgm:prSet/>
      <dgm:spPr/>
      <dgm:t>
        <a:bodyPr/>
        <a:lstStyle/>
        <a:p>
          <a:endParaRPr lang="fr-FR"/>
        </a:p>
      </dgm:t>
    </dgm:pt>
    <dgm:pt modelId="{476AE84D-4E05-4DF4-B749-6AFF6B11409C}">
      <dgm:prSet phldrT="[Texte]" custT="1"/>
      <dgm:spPr/>
      <dgm:t>
        <a:bodyPr/>
        <a:lstStyle/>
        <a:p>
          <a:r>
            <a:rPr lang="fr-FR" sz="2100" dirty="0">
              <a:latin typeface="Segoe UI" panose="020B0502040204020203" pitchFamily="34" charset="0"/>
              <a:cs typeface="Segoe UI" panose="020B0502040204020203" pitchFamily="34" charset="0"/>
            </a:rPr>
            <a:t>Répondre aux problématiques d'usure professionnelle et d'inaptitude </a:t>
          </a:r>
        </a:p>
      </dgm:t>
    </dgm:pt>
    <dgm:pt modelId="{F3373B3D-7AB7-4586-880C-DB6578161424}" type="parTrans" cxnId="{B154CA7C-C123-48AF-A6EF-3048897D4EA8}">
      <dgm:prSet/>
      <dgm:spPr/>
      <dgm:t>
        <a:bodyPr/>
        <a:lstStyle/>
        <a:p>
          <a:endParaRPr lang="fr-FR"/>
        </a:p>
      </dgm:t>
    </dgm:pt>
    <dgm:pt modelId="{4A1A3019-9234-41BB-9341-E6F9E71DF9E7}" type="sibTrans" cxnId="{B154CA7C-C123-48AF-A6EF-3048897D4EA8}">
      <dgm:prSet/>
      <dgm:spPr/>
      <dgm:t>
        <a:bodyPr/>
        <a:lstStyle/>
        <a:p>
          <a:endParaRPr lang="fr-FR"/>
        </a:p>
      </dgm:t>
    </dgm:pt>
    <dgm:pt modelId="{44E1A58C-85BE-49D6-B36E-9FA18D32E3DF}">
      <dgm:prSet phldrT="[Texte]" custT="1"/>
      <dgm:spPr/>
      <dgm:t>
        <a:bodyPr/>
        <a:lstStyle/>
        <a:p>
          <a:r>
            <a:rPr lang="fr-FR" sz="2100" dirty="0">
              <a:latin typeface="Segoe UI" panose="020B0502040204020203" pitchFamily="34" charset="0"/>
              <a:cs typeface="Segoe UI" panose="020B0502040204020203" pitchFamily="34" charset="0"/>
            </a:rPr>
            <a:t>Favoriser la mobilité et la montée en compétences </a:t>
          </a:r>
        </a:p>
      </dgm:t>
    </dgm:pt>
    <dgm:pt modelId="{4AF03214-0EEF-45F9-8F22-FE4BE57C48BA}" type="parTrans" cxnId="{BBFFFB3E-15B0-4EF0-AFCF-D25612668750}">
      <dgm:prSet/>
      <dgm:spPr/>
      <dgm:t>
        <a:bodyPr/>
        <a:lstStyle/>
        <a:p>
          <a:endParaRPr lang="fr-FR"/>
        </a:p>
      </dgm:t>
    </dgm:pt>
    <dgm:pt modelId="{7B91F3B3-D478-481D-858A-722579E02299}" type="sibTrans" cxnId="{BBFFFB3E-15B0-4EF0-AFCF-D25612668750}">
      <dgm:prSet/>
      <dgm:spPr/>
      <dgm:t>
        <a:bodyPr/>
        <a:lstStyle/>
        <a:p>
          <a:endParaRPr lang="fr-FR"/>
        </a:p>
      </dgm:t>
    </dgm:pt>
    <dgm:pt modelId="{F3BC78F1-4712-45F2-8596-3F6CAB178B50}">
      <dgm:prSet phldrT="[Texte]" custT="1"/>
      <dgm:spPr/>
      <dgm:t>
        <a:bodyPr/>
        <a:lstStyle/>
        <a:p>
          <a:r>
            <a:rPr lang="fr-FR" sz="2100" dirty="0">
              <a:latin typeface="Segoe UI" panose="020B0502040204020203" pitchFamily="34" charset="0"/>
              <a:cs typeface="Segoe UI" panose="020B0502040204020203" pitchFamily="34" charset="0"/>
            </a:rPr>
            <a:t>Apporter aux collectivités un appui RH de proximité</a:t>
          </a:r>
        </a:p>
      </dgm:t>
    </dgm:pt>
    <dgm:pt modelId="{C391423E-AEE0-4205-9E5C-242C473C7013}" type="parTrans" cxnId="{4F4FE33D-BD9F-4EB8-8521-BC8A5820A69F}">
      <dgm:prSet/>
      <dgm:spPr/>
      <dgm:t>
        <a:bodyPr/>
        <a:lstStyle/>
        <a:p>
          <a:endParaRPr lang="fr-FR"/>
        </a:p>
      </dgm:t>
    </dgm:pt>
    <dgm:pt modelId="{5C0E1D45-EF52-435F-84DA-CFF5ED82FA8B}" type="sibTrans" cxnId="{4F4FE33D-BD9F-4EB8-8521-BC8A5820A69F}">
      <dgm:prSet/>
      <dgm:spPr/>
      <dgm:t>
        <a:bodyPr/>
        <a:lstStyle/>
        <a:p>
          <a:endParaRPr lang="fr-FR"/>
        </a:p>
      </dgm:t>
    </dgm:pt>
    <dgm:pt modelId="{89276786-C20D-42B4-8D83-2773C590FA59}" type="pres">
      <dgm:prSet presAssocID="{E57F2D9B-D6F7-41A9-9B01-6C81938CB0EC}" presName="CompostProcess" presStyleCnt="0">
        <dgm:presLayoutVars>
          <dgm:dir/>
          <dgm:resizeHandles val="exact"/>
        </dgm:presLayoutVars>
      </dgm:prSet>
      <dgm:spPr/>
    </dgm:pt>
    <dgm:pt modelId="{BA5ED536-9F4C-4B53-B0A9-C0E8188B36D4}" type="pres">
      <dgm:prSet presAssocID="{E57F2D9B-D6F7-41A9-9B01-6C81938CB0EC}" presName="arrow" presStyleLbl="bgShp" presStyleIdx="0" presStyleCnt="1"/>
      <dgm:spPr/>
    </dgm:pt>
    <dgm:pt modelId="{5CBD2281-63D0-4EFD-91E4-87916CA934E3}" type="pres">
      <dgm:prSet presAssocID="{E57F2D9B-D6F7-41A9-9B01-6C81938CB0EC}" presName="linearProcess" presStyleCnt="0"/>
      <dgm:spPr/>
    </dgm:pt>
    <dgm:pt modelId="{AA0D0A38-9932-4571-8F33-35FCE14FC893}" type="pres">
      <dgm:prSet presAssocID="{5F450D6D-D762-4FD4-A879-D803D3A15B15}" presName="textNode" presStyleLbl="node1" presStyleIdx="0" presStyleCnt="5" custScaleX="108245">
        <dgm:presLayoutVars>
          <dgm:bulletEnabled val="1"/>
        </dgm:presLayoutVars>
      </dgm:prSet>
      <dgm:spPr/>
    </dgm:pt>
    <dgm:pt modelId="{B4AD8D79-EF61-49C3-9EA0-7CA01D6C06FC}" type="pres">
      <dgm:prSet presAssocID="{C5DACEE8-19F0-44F2-AE21-E742F60D1D81}" presName="sibTrans" presStyleCnt="0"/>
      <dgm:spPr/>
    </dgm:pt>
    <dgm:pt modelId="{AC850A96-3B63-4479-AFA4-B483EC2F475B}" type="pres">
      <dgm:prSet presAssocID="{1AABCB8E-F37F-4ABF-8B7F-A0C9E19D0C97}" presName="textNode" presStyleLbl="node1" presStyleIdx="1" presStyleCnt="5">
        <dgm:presLayoutVars>
          <dgm:bulletEnabled val="1"/>
        </dgm:presLayoutVars>
      </dgm:prSet>
      <dgm:spPr/>
    </dgm:pt>
    <dgm:pt modelId="{400A9A1B-4954-4A28-A49A-63BFACCDD8D2}" type="pres">
      <dgm:prSet presAssocID="{68196238-B28E-4FE1-9D16-1ECA43894D8F}" presName="sibTrans" presStyleCnt="0"/>
      <dgm:spPr/>
    </dgm:pt>
    <dgm:pt modelId="{3B9D8B4B-2DED-4717-AED4-F63F306B6523}" type="pres">
      <dgm:prSet presAssocID="{476AE84D-4E05-4DF4-B749-6AFF6B11409C}" presName="textNode" presStyleLbl="node1" presStyleIdx="2" presStyleCnt="5" custScaleX="107176">
        <dgm:presLayoutVars>
          <dgm:bulletEnabled val="1"/>
        </dgm:presLayoutVars>
      </dgm:prSet>
      <dgm:spPr/>
    </dgm:pt>
    <dgm:pt modelId="{9A44FA42-D9FF-45F0-AC09-0E51AF422664}" type="pres">
      <dgm:prSet presAssocID="{4A1A3019-9234-41BB-9341-E6F9E71DF9E7}" presName="sibTrans" presStyleCnt="0"/>
      <dgm:spPr/>
    </dgm:pt>
    <dgm:pt modelId="{411B2E34-B3E1-4318-B934-F8C4CBD2AB26}" type="pres">
      <dgm:prSet presAssocID="{44E1A58C-85BE-49D6-B36E-9FA18D32E3DF}" presName="textNode" presStyleLbl="node1" presStyleIdx="3" presStyleCnt="5">
        <dgm:presLayoutVars>
          <dgm:bulletEnabled val="1"/>
        </dgm:presLayoutVars>
      </dgm:prSet>
      <dgm:spPr/>
    </dgm:pt>
    <dgm:pt modelId="{C88DA8E0-B91D-43E3-9B0B-1BA71137B774}" type="pres">
      <dgm:prSet presAssocID="{7B91F3B3-D478-481D-858A-722579E02299}" presName="sibTrans" presStyleCnt="0"/>
      <dgm:spPr/>
    </dgm:pt>
    <dgm:pt modelId="{BD666A76-EE56-4CE7-ACEF-4926DA7C9F5D}" type="pres">
      <dgm:prSet presAssocID="{F3BC78F1-4712-45F2-8596-3F6CAB178B50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E6B21F02-A36E-49ED-BE68-956D6750E4D6}" type="presOf" srcId="{F3BC78F1-4712-45F2-8596-3F6CAB178B50}" destId="{BD666A76-EE56-4CE7-ACEF-4926DA7C9F5D}" srcOrd="0" destOrd="0" presId="urn:microsoft.com/office/officeart/2005/8/layout/hProcess9"/>
    <dgm:cxn modelId="{D3EAB135-B630-46FD-9E94-947B42DF34A7}" type="presOf" srcId="{476AE84D-4E05-4DF4-B749-6AFF6B11409C}" destId="{3B9D8B4B-2DED-4717-AED4-F63F306B6523}" srcOrd="0" destOrd="0" presId="urn:microsoft.com/office/officeart/2005/8/layout/hProcess9"/>
    <dgm:cxn modelId="{E33B163C-F32F-4D83-8D4F-6732BE632C07}" type="presOf" srcId="{44E1A58C-85BE-49D6-B36E-9FA18D32E3DF}" destId="{411B2E34-B3E1-4318-B934-F8C4CBD2AB26}" srcOrd="0" destOrd="0" presId="urn:microsoft.com/office/officeart/2005/8/layout/hProcess9"/>
    <dgm:cxn modelId="{4F4FE33D-BD9F-4EB8-8521-BC8A5820A69F}" srcId="{E57F2D9B-D6F7-41A9-9B01-6C81938CB0EC}" destId="{F3BC78F1-4712-45F2-8596-3F6CAB178B50}" srcOrd="4" destOrd="0" parTransId="{C391423E-AEE0-4205-9E5C-242C473C7013}" sibTransId="{5C0E1D45-EF52-435F-84DA-CFF5ED82FA8B}"/>
    <dgm:cxn modelId="{BBFFFB3E-15B0-4EF0-AFCF-D25612668750}" srcId="{E57F2D9B-D6F7-41A9-9B01-6C81938CB0EC}" destId="{44E1A58C-85BE-49D6-B36E-9FA18D32E3DF}" srcOrd="3" destOrd="0" parTransId="{4AF03214-0EEF-45F9-8F22-FE4BE57C48BA}" sibTransId="{7B91F3B3-D478-481D-858A-722579E02299}"/>
    <dgm:cxn modelId="{9D1DB863-502E-4715-88DD-AAFE12DEEEB2}" srcId="{E57F2D9B-D6F7-41A9-9B01-6C81938CB0EC}" destId="{5F450D6D-D762-4FD4-A879-D803D3A15B15}" srcOrd="0" destOrd="0" parTransId="{BDAAAD79-17BC-4E48-A714-944DF4CC50A3}" sibTransId="{C5DACEE8-19F0-44F2-AE21-E742F60D1D81}"/>
    <dgm:cxn modelId="{B154CA7C-C123-48AF-A6EF-3048897D4EA8}" srcId="{E57F2D9B-D6F7-41A9-9B01-6C81938CB0EC}" destId="{476AE84D-4E05-4DF4-B749-6AFF6B11409C}" srcOrd="2" destOrd="0" parTransId="{F3373B3D-7AB7-4586-880C-DB6578161424}" sibTransId="{4A1A3019-9234-41BB-9341-E6F9E71DF9E7}"/>
    <dgm:cxn modelId="{801122BB-E455-4CA2-8C70-15CE2D5C17FF}" type="presOf" srcId="{1AABCB8E-F37F-4ABF-8B7F-A0C9E19D0C97}" destId="{AC850A96-3B63-4479-AFA4-B483EC2F475B}" srcOrd="0" destOrd="0" presId="urn:microsoft.com/office/officeart/2005/8/layout/hProcess9"/>
    <dgm:cxn modelId="{84A141C3-ADFC-46C7-A76F-1A17D696D846}" type="presOf" srcId="{E57F2D9B-D6F7-41A9-9B01-6C81938CB0EC}" destId="{89276786-C20D-42B4-8D83-2773C590FA59}" srcOrd="0" destOrd="0" presId="urn:microsoft.com/office/officeart/2005/8/layout/hProcess9"/>
    <dgm:cxn modelId="{6ACA32D9-DC8D-444E-AB4D-F121620982F2}" type="presOf" srcId="{5F450D6D-D762-4FD4-A879-D803D3A15B15}" destId="{AA0D0A38-9932-4571-8F33-35FCE14FC893}" srcOrd="0" destOrd="0" presId="urn:microsoft.com/office/officeart/2005/8/layout/hProcess9"/>
    <dgm:cxn modelId="{F63903F8-C2A5-436F-B1E5-F09F95BD2ECC}" srcId="{E57F2D9B-D6F7-41A9-9B01-6C81938CB0EC}" destId="{1AABCB8E-F37F-4ABF-8B7F-A0C9E19D0C97}" srcOrd="1" destOrd="0" parTransId="{D06EFEE0-EA40-4956-9B99-FDA04913C6E4}" sibTransId="{68196238-B28E-4FE1-9D16-1ECA43894D8F}"/>
    <dgm:cxn modelId="{D6554E8A-B8CD-46B3-A595-9415C4C6F23D}" type="presParOf" srcId="{89276786-C20D-42B4-8D83-2773C590FA59}" destId="{BA5ED536-9F4C-4B53-B0A9-C0E8188B36D4}" srcOrd="0" destOrd="0" presId="urn:microsoft.com/office/officeart/2005/8/layout/hProcess9"/>
    <dgm:cxn modelId="{4E4D4B3B-AFB3-4BBA-8530-C030226FAB72}" type="presParOf" srcId="{89276786-C20D-42B4-8D83-2773C590FA59}" destId="{5CBD2281-63D0-4EFD-91E4-87916CA934E3}" srcOrd="1" destOrd="0" presId="urn:microsoft.com/office/officeart/2005/8/layout/hProcess9"/>
    <dgm:cxn modelId="{DACDDC4F-49A7-4C83-8C7D-23FA4CE3F43D}" type="presParOf" srcId="{5CBD2281-63D0-4EFD-91E4-87916CA934E3}" destId="{AA0D0A38-9932-4571-8F33-35FCE14FC893}" srcOrd="0" destOrd="0" presId="urn:microsoft.com/office/officeart/2005/8/layout/hProcess9"/>
    <dgm:cxn modelId="{3FCC2BF7-A216-4E3B-BCFB-59D0B75F2259}" type="presParOf" srcId="{5CBD2281-63D0-4EFD-91E4-87916CA934E3}" destId="{B4AD8D79-EF61-49C3-9EA0-7CA01D6C06FC}" srcOrd="1" destOrd="0" presId="urn:microsoft.com/office/officeart/2005/8/layout/hProcess9"/>
    <dgm:cxn modelId="{605813E9-3F0C-4CFF-9B6C-504EC75471D5}" type="presParOf" srcId="{5CBD2281-63D0-4EFD-91E4-87916CA934E3}" destId="{AC850A96-3B63-4479-AFA4-B483EC2F475B}" srcOrd="2" destOrd="0" presId="urn:microsoft.com/office/officeart/2005/8/layout/hProcess9"/>
    <dgm:cxn modelId="{8E4471EA-8835-48D2-816E-D21B3E947062}" type="presParOf" srcId="{5CBD2281-63D0-4EFD-91E4-87916CA934E3}" destId="{400A9A1B-4954-4A28-A49A-63BFACCDD8D2}" srcOrd="3" destOrd="0" presId="urn:microsoft.com/office/officeart/2005/8/layout/hProcess9"/>
    <dgm:cxn modelId="{EB6F2CB8-98A4-44E4-8283-FC39080EF6BF}" type="presParOf" srcId="{5CBD2281-63D0-4EFD-91E4-87916CA934E3}" destId="{3B9D8B4B-2DED-4717-AED4-F63F306B6523}" srcOrd="4" destOrd="0" presId="urn:microsoft.com/office/officeart/2005/8/layout/hProcess9"/>
    <dgm:cxn modelId="{6D5A7047-F5F5-4966-879F-4209C1A39045}" type="presParOf" srcId="{5CBD2281-63D0-4EFD-91E4-87916CA934E3}" destId="{9A44FA42-D9FF-45F0-AC09-0E51AF422664}" srcOrd="5" destOrd="0" presId="urn:microsoft.com/office/officeart/2005/8/layout/hProcess9"/>
    <dgm:cxn modelId="{892FFA77-018C-4261-9A0A-04D64CD4B823}" type="presParOf" srcId="{5CBD2281-63D0-4EFD-91E4-87916CA934E3}" destId="{411B2E34-B3E1-4318-B934-F8C4CBD2AB26}" srcOrd="6" destOrd="0" presId="urn:microsoft.com/office/officeart/2005/8/layout/hProcess9"/>
    <dgm:cxn modelId="{008F0530-0B3C-4242-B7CD-D787F12FF4B0}" type="presParOf" srcId="{5CBD2281-63D0-4EFD-91E4-87916CA934E3}" destId="{C88DA8E0-B91D-43E3-9B0B-1BA71137B774}" srcOrd="7" destOrd="0" presId="urn:microsoft.com/office/officeart/2005/8/layout/hProcess9"/>
    <dgm:cxn modelId="{E46280A5-8408-4AFF-8941-9C0FD302CA61}" type="presParOf" srcId="{5CBD2281-63D0-4EFD-91E4-87916CA934E3}" destId="{BD666A76-EE56-4CE7-ACEF-4926DA7C9F5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37EC3-090C-408E-93DF-325E3D36AC50}">
      <dsp:nvSpPr>
        <dsp:cNvPr id="0" name=""/>
        <dsp:cNvSpPr/>
      </dsp:nvSpPr>
      <dsp:spPr>
        <a:xfrm rot="16200000">
          <a:off x="1213338" y="-1213338"/>
          <a:ext cx="2327428" cy="4754105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fr-FR" sz="2600" kern="1200" dirty="0"/>
            <a:t>Vérifier la complétude du dossier</a:t>
          </a:r>
        </a:p>
      </dsp:txBody>
      <dsp:txXfrm rot="5400000">
        <a:off x="-1" y="1"/>
        <a:ext cx="4754105" cy="1745571"/>
      </dsp:txXfrm>
    </dsp:sp>
    <dsp:sp modelId="{2E349D1A-2973-45F9-B84D-0FAA3F268F66}">
      <dsp:nvSpPr>
        <dsp:cNvPr id="0" name=""/>
        <dsp:cNvSpPr/>
      </dsp:nvSpPr>
      <dsp:spPr>
        <a:xfrm>
          <a:off x="4754105" y="0"/>
          <a:ext cx="4754105" cy="2327428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Valider, refuser ou mettre en attente la candidature </a:t>
          </a:r>
        </a:p>
      </dsp:txBody>
      <dsp:txXfrm>
        <a:off x="4754105" y="0"/>
        <a:ext cx="4754105" cy="1745571"/>
      </dsp:txXfrm>
    </dsp:sp>
    <dsp:sp modelId="{4D6C2BE8-ABA9-4CDA-A4CA-300BD79A27EB}">
      <dsp:nvSpPr>
        <dsp:cNvPr id="0" name=""/>
        <dsp:cNvSpPr/>
      </dsp:nvSpPr>
      <dsp:spPr>
        <a:xfrm rot="10800000">
          <a:off x="0" y="2327428"/>
          <a:ext cx="4754105" cy="2327428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Diffuser les candidatures validées afin qu'elles soient consultables par l'ensemble des collectivités du territoire </a:t>
          </a:r>
        </a:p>
      </dsp:txBody>
      <dsp:txXfrm rot="10800000">
        <a:off x="0" y="2909286"/>
        <a:ext cx="4754105" cy="1745571"/>
      </dsp:txXfrm>
    </dsp:sp>
    <dsp:sp modelId="{A0A00F7D-D6EF-4D51-94D9-67CCFC4C016E}">
      <dsp:nvSpPr>
        <dsp:cNvPr id="0" name=""/>
        <dsp:cNvSpPr/>
      </dsp:nvSpPr>
      <dsp:spPr>
        <a:xfrm rot="5400000">
          <a:off x="5967443" y="1114090"/>
          <a:ext cx="2327428" cy="4754105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Favoriser la mise en relation entre les candidats et les employeurs territoriaux</a:t>
          </a:r>
        </a:p>
      </dsp:txBody>
      <dsp:txXfrm rot="-5400000">
        <a:off x="4754104" y="2909286"/>
        <a:ext cx="4754105" cy="1745571"/>
      </dsp:txXfrm>
    </dsp:sp>
    <dsp:sp modelId="{563B74FB-3BA6-42C0-94A4-061D97DFA442}">
      <dsp:nvSpPr>
        <dsp:cNvPr id="0" name=""/>
        <dsp:cNvSpPr/>
      </dsp:nvSpPr>
      <dsp:spPr>
        <a:xfrm>
          <a:off x="3327873" y="1745571"/>
          <a:ext cx="2852463" cy="1163714"/>
        </a:xfrm>
        <a:prstGeom prst="round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Notre rôle consiste à :</a:t>
          </a:r>
        </a:p>
      </dsp:txBody>
      <dsp:txXfrm>
        <a:off x="3384681" y="1802379"/>
        <a:ext cx="2738847" cy="10500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B8D47-89A7-481F-B9AF-8ECCC323F4FC}">
      <dsp:nvSpPr>
        <dsp:cNvPr id="0" name=""/>
        <dsp:cNvSpPr/>
      </dsp:nvSpPr>
      <dsp:spPr>
        <a:xfrm>
          <a:off x="0" y="4841462"/>
          <a:ext cx="7021184" cy="621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u="sng" kern="1200" dirty="0">
              <a:latin typeface="Segoe UI" panose="020B0502040204020203" pitchFamily="34" charset="0"/>
              <a:cs typeface="Segoe UI" panose="020B0502040204020203" pitchFamily="34" charset="0"/>
            </a:rPr>
            <a:t>Le suivi des lauréats de concours inscrits sur liste d'aptitude</a:t>
          </a:r>
          <a:endParaRPr lang="fr-FR" sz="24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0" y="4841462"/>
        <a:ext cx="7021184" cy="621793"/>
      </dsp:txXfrm>
    </dsp:sp>
    <dsp:sp modelId="{0A8A0115-F37A-4DFA-9CF6-C1ADD4A2FAE8}">
      <dsp:nvSpPr>
        <dsp:cNvPr id="0" name=""/>
        <dsp:cNvSpPr/>
      </dsp:nvSpPr>
      <dsp:spPr>
        <a:xfrm rot="10800000">
          <a:off x="0" y="3894470"/>
          <a:ext cx="7021184" cy="95631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u="sng" kern="1200" dirty="0">
              <a:latin typeface="Segoe UI" panose="020B0502040204020203" pitchFamily="34" charset="0"/>
              <a:cs typeface="Segoe UI" panose="020B0502040204020203" pitchFamily="34" charset="0"/>
            </a:rPr>
            <a:t>Le suivi des Fonctionnaires Momentanément Privés d'Emploi (FMPE)</a:t>
          </a:r>
          <a:endParaRPr lang="fr-FR" sz="24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 rot="10800000">
        <a:off x="0" y="3894470"/>
        <a:ext cx="7021184" cy="621387"/>
      </dsp:txXfrm>
    </dsp:sp>
    <dsp:sp modelId="{0C3539CA-BC23-4846-B428-B490C4A91CCD}">
      <dsp:nvSpPr>
        <dsp:cNvPr id="0" name=""/>
        <dsp:cNvSpPr/>
      </dsp:nvSpPr>
      <dsp:spPr>
        <a:xfrm rot="10800000">
          <a:off x="0" y="2947479"/>
          <a:ext cx="7021184" cy="95631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u="sng" kern="1200" dirty="0">
              <a:latin typeface="Segoe UI" panose="020B0502040204020203" pitchFamily="34" charset="0"/>
              <a:cs typeface="Segoe UI" panose="020B0502040204020203" pitchFamily="34" charset="0"/>
            </a:rPr>
            <a:t>L'accompagnement au reclassement</a:t>
          </a:r>
          <a:endParaRPr lang="fr-FR" sz="24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 rot="10800000">
        <a:off x="0" y="2947479"/>
        <a:ext cx="7021184" cy="621387"/>
      </dsp:txXfrm>
    </dsp:sp>
    <dsp:sp modelId="{DD2AC966-0022-4947-9987-A6B3ECAA0112}">
      <dsp:nvSpPr>
        <dsp:cNvPr id="0" name=""/>
        <dsp:cNvSpPr/>
      </dsp:nvSpPr>
      <dsp:spPr>
        <a:xfrm rot="10800000">
          <a:off x="0" y="1896105"/>
          <a:ext cx="7021184" cy="106070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u="sng" kern="1200" dirty="0">
              <a:latin typeface="Segoe UI" panose="020B0502040204020203" pitchFamily="34" charset="0"/>
              <a:cs typeface="Segoe UI" panose="020B0502040204020203" pitchFamily="34" charset="0"/>
            </a:rPr>
            <a:t>La Période de Préparation au Reclassement (PPR)</a:t>
          </a:r>
          <a:endParaRPr lang="fr-FR" sz="24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 rot="10800000">
        <a:off x="0" y="1896105"/>
        <a:ext cx="7021184" cy="689211"/>
      </dsp:txXfrm>
    </dsp:sp>
    <dsp:sp modelId="{3506DDE2-CE8F-479B-A3A5-0530F7FFA5F9}">
      <dsp:nvSpPr>
        <dsp:cNvPr id="0" name=""/>
        <dsp:cNvSpPr/>
      </dsp:nvSpPr>
      <dsp:spPr>
        <a:xfrm rot="10800000">
          <a:off x="0" y="949113"/>
          <a:ext cx="7021184" cy="95631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u="sng" kern="1200">
              <a:latin typeface="Segoe UI" panose="020B0502040204020203" pitchFamily="34" charset="0"/>
              <a:cs typeface="Segoe UI" panose="020B0502040204020203" pitchFamily="34" charset="0"/>
            </a:rPr>
            <a:t>Le bilan </a:t>
          </a:r>
          <a:r>
            <a:rPr lang="fr-FR" sz="2400" b="1" u="sng" kern="1200"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professionnel</a:t>
          </a:r>
          <a:endParaRPr lang="fr-FR" sz="2400" b="1" u="sng" kern="1200" dirty="0"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dsp:txBody>
      <dsp:txXfrm rot="10800000">
        <a:off x="0" y="949113"/>
        <a:ext cx="7021184" cy="621387"/>
      </dsp:txXfrm>
    </dsp:sp>
    <dsp:sp modelId="{FE9FAF66-92D7-442A-9F48-9B3D8721AE54}">
      <dsp:nvSpPr>
        <dsp:cNvPr id="0" name=""/>
        <dsp:cNvSpPr/>
      </dsp:nvSpPr>
      <dsp:spPr>
        <a:xfrm rot="10800000">
          <a:off x="0" y="2122"/>
          <a:ext cx="7021184" cy="95631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u="sng" kern="1200" dirty="0">
              <a:latin typeface="Segoe UI" panose="020B0502040204020203" pitchFamily="34" charset="0"/>
              <a:cs typeface="Segoe UI" panose="020B0502040204020203" pitchFamily="34" charset="0"/>
            </a:rPr>
            <a:t>Le Conseil en Évolution Professionnelle</a:t>
          </a:r>
          <a:endParaRPr lang="fr-FR" sz="24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 rot="10800000">
        <a:off x="0" y="2122"/>
        <a:ext cx="7021184" cy="621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ED536-9F4C-4B53-B0A9-C0E8188B36D4}">
      <dsp:nvSpPr>
        <dsp:cNvPr id="0" name=""/>
        <dsp:cNvSpPr/>
      </dsp:nvSpPr>
      <dsp:spPr>
        <a:xfrm>
          <a:off x="889963" y="0"/>
          <a:ext cx="10086251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0D0A38-9932-4571-8F33-35FCE14FC893}">
      <dsp:nvSpPr>
        <dsp:cNvPr id="0" name=""/>
        <dsp:cNvSpPr/>
      </dsp:nvSpPr>
      <dsp:spPr>
        <a:xfrm>
          <a:off x="3997" y="1371599"/>
          <a:ext cx="2205147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>
              <a:latin typeface="Segoe UI" panose="020B0502040204020203" pitchFamily="34" charset="0"/>
              <a:cs typeface="Segoe UI" panose="020B0502040204020203" pitchFamily="34" charset="0"/>
            </a:rPr>
            <a:t>Accompagner les agents dans leur évolution professionnelle </a:t>
          </a:r>
        </a:p>
      </dsp:txBody>
      <dsp:txXfrm>
        <a:off x="93272" y="1460874"/>
        <a:ext cx="2026597" cy="1650250"/>
      </dsp:txXfrm>
    </dsp:sp>
    <dsp:sp modelId="{AC850A96-3B63-4479-AFA4-B483EC2F475B}">
      <dsp:nvSpPr>
        <dsp:cNvPr id="0" name=""/>
        <dsp:cNvSpPr/>
      </dsp:nvSpPr>
      <dsp:spPr>
        <a:xfrm>
          <a:off x="2548674" y="1371599"/>
          <a:ext cx="203718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>
              <a:latin typeface="Segoe UI" panose="020B0502040204020203" pitchFamily="34" charset="0"/>
              <a:cs typeface="Segoe UI" panose="020B0502040204020203" pitchFamily="34" charset="0"/>
            </a:rPr>
            <a:t>Sécuriser les parcours professionnels </a:t>
          </a:r>
        </a:p>
      </dsp:txBody>
      <dsp:txXfrm>
        <a:off x="2637949" y="1460874"/>
        <a:ext cx="1858631" cy="1650250"/>
      </dsp:txXfrm>
    </dsp:sp>
    <dsp:sp modelId="{3B9D8B4B-2DED-4717-AED4-F63F306B6523}">
      <dsp:nvSpPr>
        <dsp:cNvPr id="0" name=""/>
        <dsp:cNvSpPr/>
      </dsp:nvSpPr>
      <dsp:spPr>
        <a:xfrm>
          <a:off x="4925386" y="1371599"/>
          <a:ext cx="2183369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>
              <a:latin typeface="Segoe UI" panose="020B0502040204020203" pitchFamily="34" charset="0"/>
              <a:cs typeface="Segoe UI" panose="020B0502040204020203" pitchFamily="34" charset="0"/>
            </a:rPr>
            <a:t>Répondre aux problématiques d'usure professionnelle et d'inaptitude </a:t>
          </a:r>
        </a:p>
      </dsp:txBody>
      <dsp:txXfrm>
        <a:off x="5014661" y="1460874"/>
        <a:ext cx="2004819" cy="1650250"/>
      </dsp:txXfrm>
    </dsp:sp>
    <dsp:sp modelId="{411B2E34-B3E1-4318-B934-F8C4CBD2AB26}">
      <dsp:nvSpPr>
        <dsp:cNvPr id="0" name=""/>
        <dsp:cNvSpPr/>
      </dsp:nvSpPr>
      <dsp:spPr>
        <a:xfrm>
          <a:off x="7448287" y="1371599"/>
          <a:ext cx="203718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>
              <a:latin typeface="Segoe UI" panose="020B0502040204020203" pitchFamily="34" charset="0"/>
              <a:cs typeface="Segoe UI" panose="020B0502040204020203" pitchFamily="34" charset="0"/>
            </a:rPr>
            <a:t>Favoriser la mobilité et la montée en compétences </a:t>
          </a:r>
        </a:p>
      </dsp:txBody>
      <dsp:txXfrm>
        <a:off x="7537562" y="1460874"/>
        <a:ext cx="1858631" cy="1650250"/>
      </dsp:txXfrm>
    </dsp:sp>
    <dsp:sp modelId="{BD666A76-EE56-4CE7-ACEF-4926DA7C9F5D}">
      <dsp:nvSpPr>
        <dsp:cNvPr id="0" name=""/>
        <dsp:cNvSpPr/>
      </dsp:nvSpPr>
      <dsp:spPr>
        <a:xfrm>
          <a:off x="9824999" y="1371599"/>
          <a:ext cx="2037181" cy="182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>
              <a:latin typeface="Segoe UI" panose="020B0502040204020203" pitchFamily="34" charset="0"/>
              <a:cs typeface="Segoe UI" panose="020B0502040204020203" pitchFamily="34" charset="0"/>
            </a:rPr>
            <a:t>Apporter aux collectivités un appui RH de proximité</a:t>
          </a:r>
        </a:p>
      </dsp:txBody>
      <dsp:txXfrm>
        <a:off x="9914274" y="1460874"/>
        <a:ext cx="1858631" cy="1650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2790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781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4406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1695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0121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1456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945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5636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360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797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581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78603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2573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336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581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9184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1426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3FE42E8-8B57-452D-A122-4DCE9AC771EF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28480-1C08-4458-AD97-0283E6FFD09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42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.xml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2330AA-E11E-458E-8798-12C7F7738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A6BDC1B0-0C91-4230-BFEB-9C8ED19B9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2449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8E0A26E-4EA8-4E6C-97A2-7B6C1C13F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814824" y="480824"/>
            <a:ext cx="6858001" cy="5896352"/>
          </a:xfrm>
          <a:custGeom>
            <a:avLst/>
            <a:gdLst>
              <a:gd name="connsiteX0" fmla="*/ 6858001 w 6858001"/>
              <a:gd name="connsiteY0" fmla="*/ 1177 h 5896352"/>
              <a:gd name="connsiteX1" fmla="*/ 6858001 w 6858001"/>
              <a:gd name="connsiteY1" fmla="*/ 1344715 h 5896352"/>
              <a:gd name="connsiteX2" fmla="*/ 6858000 w 6858001"/>
              <a:gd name="connsiteY2" fmla="*/ 1344715 h 5896352"/>
              <a:gd name="connsiteX3" fmla="*/ 6858000 w 6858001"/>
              <a:gd name="connsiteY3" fmla="*/ 5896352 h 5896352"/>
              <a:gd name="connsiteX4" fmla="*/ 0 w 6858001"/>
              <a:gd name="connsiteY4" fmla="*/ 5896351 h 5896352"/>
              <a:gd name="connsiteX5" fmla="*/ 0 w 6858001"/>
              <a:gd name="connsiteY5" fmla="*/ 904459 h 5896352"/>
              <a:gd name="connsiteX6" fmla="*/ 1 w 6858001"/>
              <a:gd name="connsiteY6" fmla="*/ 904459 h 5896352"/>
              <a:gd name="connsiteX7" fmla="*/ 1 w 6858001"/>
              <a:gd name="connsiteY7" fmla="*/ 0 h 5896352"/>
              <a:gd name="connsiteX8" fmla="*/ 40463 w 6858001"/>
              <a:gd name="connsiteY8" fmla="*/ 5883 h 5896352"/>
              <a:gd name="connsiteX9" fmla="*/ 159107 w 6858001"/>
              <a:gd name="connsiteY9" fmla="*/ 23196 h 5896352"/>
              <a:gd name="connsiteX10" fmla="*/ 245518 w 6858001"/>
              <a:gd name="connsiteY10" fmla="*/ 35299 h 5896352"/>
              <a:gd name="connsiteX11" fmla="*/ 348388 w 6858001"/>
              <a:gd name="connsiteY11" fmla="*/ 48073 h 5896352"/>
              <a:gd name="connsiteX12" fmla="*/ 470460 w 6858001"/>
              <a:gd name="connsiteY12" fmla="*/ 63369 h 5896352"/>
              <a:gd name="connsiteX13" fmla="*/ 605563 w 6858001"/>
              <a:gd name="connsiteY13" fmla="*/ 79506 h 5896352"/>
              <a:gd name="connsiteX14" fmla="*/ 757810 w 6858001"/>
              <a:gd name="connsiteY14" fmla="*/ 96483 h 5896352"/>
              <a:gd name="connsiteX15" fmla="*/ 923774 w 6858001"/>
              <a:gd name="connsiteY15" fmla="*/ 114469 h 5896352"/>
              <a:gd name="connsiteX16" fmla="*/ 1104139 w 6858001"/>
              <a:gd name="connsiteY16" fmla="*/ 132454 h 5896352"/>
              <a:gd name="connsiteX17" fmla="*/ 1296163 w 6858001"/>
              <a:gd name="connsiteY17" fmla="*/ 150776 h 5896352"/>
              <a:gd name="connsiteX18" fmla="*/ 1503275 w 6858001"/>
              <a:gd name="connsiteY18" fmla="*/ 167753 h 5896352"/>
              <a:gd name="connsiteX19" fmla="*/ 1719988 w 6858001"/>
              <a:gd name="connsiteY19" fmla="*/ 184058 h 5896352"/>
              <a:gd name="connsiteX20" fmla="*/ 1949045 w 6858001"/>
              <a:gd name="connsiteY20" fmla="*/ 198849 h 5896352"/>
              <a:gd name="connsiteX21" fmla="*/ 2187703 w 6858001"/>
              <a:gd name="connsiteY21" fmla="*/ 212969 h 5896352"/>
              <a:gd name="connsiteX22" fmla="*/ 2436649 w 6858001"/>
              <a:gd name="connsiteY22" fmla="*/ 226248 h 5896352"/>
              <a:gd name="connsiteX23" fmla="*/ 2564208 w 6858001"/>
              <a:gd name="connsiteY23" fmla="*/ 230955 h 5896352"/>
              <a:gd name="connsiteX24" fmla="*/ 2694509 w 6858001"/>
              <a:gd name="connsiteY24" fmla="*/ 236165 h 5896352"/>
              <a:gd name="connsiteX25" fmla="*/ 2826868 w 6858001"/>
              <a:gd name="connsiteY25" fmla="*/ 241040 h 5896352"/>
              <a:gd name="connsiteX26" fmla="*/ 2959914 w 6858001"/>
              <a:gd name="connsiteY26" fmla="*/ 244234 h 5896352"/>
              <a:gd name="connsiteX27" fmla="*/ 3095702 w 6858001"/>
              <a:gd name="connsiteY27" fmla="*/ 247091 h 5896352"/>
              <a:gd name="connsiteX28" fmla="*/ 3232862 w 6858001"/>
              <a:gd name="connsiteY28" fmla="*/ 250117 h 5896352"/>
              <a:gd name="connsiteX29" fmla="*/ 3372765 w 6858001"/>
              <a:gd name="connsiteY29" fmla="*/ 252134 h 5896352"/>
              <a:gd name="connsiteX30" fmla="*/ 3514040 w 6858001"/>
              <a:gd name="connsiteY30" fmla="*/ 252134 h 5896352"/>
              <a:gd name="connsiteX31" fmla="*/ 3656686 w 6858001"/>
              <a:gd name="connsiteY31" fmla="*/ 253142 h 5896352"/>
              <a:gd name="connsiteX32" fmla="*/ 3800704 w 6858001"/>
              <a:gd name="connsiteY32" fmla="*/ 252134 h 5896352"/>
              <a:gd name="connsiteX33" fmla="*/ 3946780 w 6858001"/>
              <a:gd name="connsiteY33" fmla="*/ 250117 h 5896352"/>
              <a:gd name="connsiteX34" fmla="*/ 4092855 w 6858001"/>
              <a:gd name="connsiteY34" fmla="*/ 248268 h 5896352"/>
              <a:gd name="connsiteX35" fmla="*/ 4240988 w 6858001"/>
              <a:gd name="connsiteY35" fmla="*/ 244234 h 5896352"/>
              <a:gd name="connsiteX36" fmla="*/ 4390492 w 6858001"/>
              <a:gd name="connsiteY36" fmla="*/ 240032 h 5896352"/>
              <a:gd name="connsiteX37" fmla="*/ 4539997 w 6858001"/>
              <a:gd name="connsiteY37" fmla="*/ 235157 h 5896352"/>
              <a:gd name="connsiteX38" fmla="*/ 4690873 w 6858001"/>
              <a:gd name="connsiteY38" fmla="*/ 228266 h 5896352"/>
              <a:gd name="connsiteX39" fmla="*/ 4843120 w 6858001"/>
              <a:gd name="connsiteY39" fmla="*/ 220029 h 5896352"/>
              <a:gd name="connsiteX40" fmla="*/ 4996054 w 6858001"/>
              <a:gd name="connsiteY40" fmla="*/ 212129 h 5896352"/>
              <a:gd name="connsiteX41" fmla="*/ 5148987 w 6858001"/>
              <a:gd name="connsiteY41" fmla="*/ 202044 h 5896352"/>
              <a:gd name="connsiteX42" fmla="*/ 5303978 w 6858001"/>
              <a:gd name="connsiteY42" fmla="*/ 189941 h 5896352"/>
              <a:gd name="connsiteX43" fmla="*/ 5456911 w 6858001"/>
              <a:gd name="connsiteY43" fmla="*/ 177839 h 5896352"/>
              <a:gd name="connsiteX44" fmla="*/ 5612588 w 6858001"/>
              <a:gd name="connsiteY44" fmla="*/ 163887 h 5896352"/>
              <a:gd name="connsiteX45" fmla="*/ 5768950 w 6858001"/>
              <a:gd name="connsiteY45" fmla="*/ 148591 h 5896352"/>
              <a:gd name="connsiteX46" fmla="*/ 5923255 w 6858001"/>
              <a:gd name="connsiteY46" fmla="*/ 132455 h 5896352"/>
              <a:gd name="connsiteX47" fmla="*/ 6079618 w 6858001"/>
              <a:gd name="connsiteY47" fmla="*/ 113629 h 5896352"/>
              <a:gd name="connsiteX48" fmla="*/ 6235294 w 6858001"/>
              <a:gd name="connsiteY48" fmla="*/ 93458 h 5896352"/>
              <a:gd name="connsiteX49" fmla="*/ 6391657 w 6858001"/>
              <a:gd name="connsiteY49" fmla="*/ 73455 h 5896352"/>
              <a:gd name="connsiteX50" fmla="*/ 6547333 w 6858001"/>
              <a:gd name="connsiteY50" fmla="*/ 50091 h 5896352"/>
              <a:gd name="connsiteX51" fmla="*/ 6702324 w 6858001"/>
              <a:gd name="connsiteY51" fmla="*/ 26222 h 589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896352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896352"/>
                </a:lnTo>
                <a:lnTo>
                  <a:pt x="0" y="5896351"/>
                </a:lnTo>
                <a:lnTo>
                  <a:pt x="0" y="904459"/>
                </a:lnTo>
                <a:lnTo>
                  <a:pt x="1" y="904459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841CC0-B7A9-4828-B82F-9C6B433BD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E05919-D800-40FD-A3BD-4B9CC407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428412" cy="6858000"/>
            <a:chOff x="0" y="0"/>
            <a:chExt cx="11428412" cy="68580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E70C79C-8688-4786-8FCD-43A4B5D5B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3"/>
            <a:stretch/>
          </p:blipFill>
          <p:spPr>
            <a:xfrm>
              <a:off x="0" y="2669685"/>
              <a:ext cx="4037012" cy="418831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A6338A0-2BDA-4E79-A762-AAD8608C0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40"/>
            <a:stretch/>
          </p:blipFill>
          <p:spPr>
            <a:xfrm>
              <a:off x="0" y="2892347"/>
              <a:ext cx="1522412" cy="2365453"/>
            </a:xfrm>
            <a:prstGeom prst="rect">
              <a:avLst/>
            </a:prstGeom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685624D-3645-4129-9FF6-0C59DBF23B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alpha val="7000"/>
                    <a:lumMod val="60000"/>
                    <a:lumOff val="40000"/>
                  </a:schemeClr>
                </a:gs>
                <a:gs pos="69000">
                  <a:schemeClr val="tx2">
                    <a:alpha val="0"/>
                    <a:lumMod val="60000"/>
                    <a:lumOff val="40000"/>
                  </a:schemeClr>
                </a:gs>
                <a:gs pos="36000">
                  <a:schemeClr val="tx2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3F24C1B-E4C1-43E7-84B3-DD476F383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13"/>
            <a:stretch/>
          </p:blipFill>
          <p:spPr>
            <a:xfrm>
              <a:off x="7999412" y="0"/>
              <a:ext cx="1603387" cy="114140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725CE5D-088A-4522-9817-4B485D6E7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20"/>
            <a:stretch/>
          </p:blipFill>
          <p:spPr>
            <a:xfrm>
              <a:off x="8605878" y="6096000"/>
              <a:ext cx="993734" cy="762000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FC95413B-B0C2-3900-B846-F3D74E85C6C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90271" y="3310815"/>
            <a:ext cx="5405729" cy="332958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i="0" kern="1200" dirty="0">
                <a:solidFill>
                  <a:srgbClr val="EBEBE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I. </a:t>
            </a:r>
            <a:r>
              <a:rPr lang="en-US" sz="4000" b="1" i="0" u="sng" kern="1200" dirty="0" err="1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Plateforme</a:t>
            </a:r>
            <a: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i="0" u="sng" kern="1200" dirty="0" err="1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Emploi</a:t>
            </a:r>
            <a: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Territorial (PET)</a:t>
            </a:r>
            <a:b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000" b="1" i="0" kern="1200" dirty="0">
                <a:solidFill>
                  <a:srgbClr val="EBEBE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II. </a:t>
            </a:r>
            <a: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Conseil </a:t>
            </a:r>
            <a:r>
              <a:rPr lang="en-US" sz="4000" b="1" i="0" u="sng" kern="1200" dirty="0" err="1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i="0" u="sng" kern="1200" dirty="0" err="1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Évolution</a:t>
            </a:r>
            <a: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000" b="1" i="0" u="sng" kern="1200" dirty="0" err="1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Professionnelle</a:t>
            </a:r>
            <a:r>
              <a:rPr lang="en-US" sz="4000" b="1" i="0" u="sng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(CEP)</a:t>
            </a:r>
            <a:br>
              <a:rPr lang="en-US" sz="4000" b="0" i="0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4000" b="0" i="0" kern="1200" dirty="0">
                <a:solidFill>
                  <a:srgbClr val="EBEBE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sz="4000" b="0" i="0" kern="1200" dirty="0">
              <a:solidFill>
                <a:srgbClr val="EBEBE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297180-C943-C3AB-6466-7348954BF0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t="13295" r="9522" b="15607"/>
          <a:stretch/>
        </p:blipFill>
        <p:spPr bwMode="auto">
          <a:xfrm>
            <a:off x="10437812" y="5027416"/>
            <a:ext cx="1534312" cy="1716534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125956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D5383E-8DDE-3919-4A24-576EFEAFB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2" y="388122"/>
            <a:ext cx="10261600" cy="140053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400" b="1" i="0" kern="12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I. </a:t>
            </a:r>
            <a:r>
              <a:rPr lang="en-US" sz="4400" b="1" i="0" u="sng" kern="1200" dirty="0" err="1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Plateforme</a:t>
            </a:r>
            <a:r>
              <a:rPr lang="en-US" sz="4400" b="1" i="0" u="sng" kern="12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400" b="1" i="0" u="sng" kern="1200" dirty="0" err="1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Emploi</a:t>
            </a:r>
            <a:r>
              <a:rPr lang="en-US" sz="4400" b="1" i="0" u="sng" kern="12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Territorial (PET)</a:t>
            </a:r>
            <a:endParaRPr lang="en-US" sz="4400" b="1" i="0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7BF403-EC2A-E7A3-94AF-36270965C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4882" y="2515352"/>
            <a:ext cx="9330718" cy="395452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/>
            <a:r>
              <a:rPr lang="en-US" sz="2800" b="1" u="sng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La PET : un </a:t>
            </a:r>
            <a:r>
              <a:rPr lang="en-US" sz="2800" b="1" u="sng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outil</a:t>
            </a:r>
            <a:r>
              <a:rPr lang="en-US" sz="2800" b="1" u="sng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au service de </a:t>
            </a:r>
            <a:r>
              <a:rPr lang="en-US" sz="2800" b="1" u="sng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l'emploi</a:t>
            </a:r>
            <a:r>
              <a:rPr lang="en-US" sz="2800" b="1" u="sng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public territorial</a:t>
            </a:r>
          </a:p>
          <a:p>
            <a:pPr marL="0" indent="0">
              <a:buFont typeface="Wingdings 3" charset="2"/>
              <a:buChar char=""/>
            </a:pPr>
            <a:endParaRPr lang="en-US" sz="2800" dirty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Font typeface="Wingdings 3" charset="2"/>
              <a:buChar char=""/>
            </a:pP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La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Plateforme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Emploi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Territorial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permet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aux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collectivités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publier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leurs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offres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d'emploi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, de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gérer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leurs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recrutements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et de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répondre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à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leurs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obligations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réglementaires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matière de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publicité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emplois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vacants</a:t>
            </a:r>
            <a:r>
              <a:rPr lang="en-US" sz="28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5278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517A41D-94F6-6133-5DA7-379249A6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39" y="1645920"/>
            <a:ext cx="4216401" cy="4470821"/>
          </a:xfrm>
        </p:spPr>
        <p:txBody>
          <a:bodyPr>
            <a:normAutofit/>
          </a:bodyPr>
          <a:lstStyle/>
          <a:p>
            <a:pPr algn="ctr"/>
            <a:br>
              <a:rPr lang="fr-FR" sz="5400" b="1" u="sng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r>
              <a:rPr lang="fr-FR" sz="5400" b="1" u="sng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Pour les employeurs</a:t>
            </a:r>
            <a:br>
              <a:rPr lang="fr-FR" sz="1800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45C2A1-BE5D-91E2-300E-CCBD8138E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496" y="1645919"/>
            <a:ext cx="6979920" cy="44708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Les collectivités peuvent :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"/>
              <a:tabLst>
                <a:tab pos="457200" algn="l"/>
              </a:tabLst>
            </a:pPr>
            <a:r>
              <a:rPr lang="fr-FR" sz="2400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Déclarer les vacances et créations de postes 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"/>
              <a:tabLst>
                <a:tab pos="457200" algn="l"/>
              </a:tabLst>
            </a:pPr>
            <a:r>
              <a:rPr lang="fr-FR" sz="2400" dirty="0">
                <a:latin typeface="Segoe UI" panose="020B0502040204020203" pitchFamily="34" charset="0"/>
              </a:rPr>
              <a:t>Publier leurs offres d'emploi 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"/>
              <a:tabLst>
                <a:tab pos="457200" algn="l"/>
              </a:tabLst>
            </a:pPr>
            <a:r>
              <a:rPr lang="fr-FR" sz="2400" dirty="0">
                <a:latin typeface="Segoe UI" panose="020B0502040204020203" pitchFamily="34" charset="0"/>
              </a:rPr>
              <a:t>Consulter les candidatures reçues 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"/>
              <a:tabLst>
                <a:tab pos="457200" algn="l"/>
              </a:tabLst>
            </a:pPr>
            <a:r>
              <a:rPr lang="fr-FR" sz="2400" dirty="0">
                <a:latin typeface="Segoe UI" panose="020B0502040204020203" pitchFamily="34" charset="0"/>
              </a:rPr>
              <a:t>Rechercher des profils correspondant à leurs besoins 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"/>
              <a:tabLst>
                <a:tab pos="457200" algn="l"/>
              </a:tabLst>
            </a:pPr>
            <a:r>
              <a:rPr lang="fr-FR" sz="2400" dirty="0">
                <a:latin typeface="Segoe UI" panose="020B0502040204020203" pitchFamily="34" charset="0"/>
              </a:rPr>
              <a:t>Suivre leurs recrutements.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7530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4E366E-272A-409E-840F-9A6A64A9E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1560C-E4AB-4287-A29C-3F6916794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DF6CFF07-D953-4F9C-9A0E-E0A6AACB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05A63B-3C19-FFBC-66CA-AB85A4F3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44" y="162908"/>
            <a:ext cx="11550869" cy="1713186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fr-FR" sz="4400" b="1" u="sng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Notre rôle en tant que gestionnaires de la PET</a:t>
            </a:r>
            <a:br>
              <a:rPr lang="fr-FR" sz="4400" b="1" u="sng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br>
              <a:rPr lang="fr-FR" sz="2000" b="1" u="sng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br>
              <a:rPr lang="fr-FR" sz="2000" b="1" u="sng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br>
              <a:rPr lang="fr-FR" sz="2000" b="1" u="sng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r>
              <a:rPr lang="fr-FR" sz="2700" b="1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Le Centre de Gestion assure l'administration et le contrôle de la plateforme :</a:t>
            </a:r>
            <a:br>
              <a:rPr lang="fr-FR" sz="2000" dirty="0">
                <a:solidFill>
                  <a:srgbClr val="EBEBEB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endParaRPr lang="fr-FR" sz="2000" dirty="0">
              <a:solidFill>
                <a:srgbClr val="EBEBEB"/>
              </a:solidFill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DAA4FEEE-0B5F-41BF-825D-60F9FB0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7F3C5A93-C59F-3B4F-4EBF-68572AD113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380763"/>
              </p:ext>
            </p:extLst>
          </p:nvPr>
        </p:nvGraphicFramePr>
        <p:xfrm>
          <a:off x="1355562" y="2314166"/>
          <a:ext cx="8947150" cy="44369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947150">
                  <a:extLst>
                    <a:ext uri="{9D8B030D-6E8A-4147-A177-3AD203B41FA5}">
                      <a16:colId xmlns:a16="http://schemas.microsoft.com/office/drawing/2014/main" val="203756558"/>
                    </a:ext>
                  </a:extLst>
                </a:gridCol>
              </a:tblGrid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3200" b="1" kern="1200" dirty="0">
                          <a:solidFill>
                            <a:schemeClr val="lt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Missions du gestionnaire PET</a:t>
                      </a:r>
                      <a:endParaRPr lang="fr-FR" sz="3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16181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Vérification et validation des déclarations de vacance d'emploi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724362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Contrôle des offres avant publication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172364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Mise en attente des annonces nécessitant des compléments d'information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49836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Accompagnement des collectivités dans l'utilisation de la plateforme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06728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Validation ou refus des candidatures spontanées selon leur conformité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98075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Diffusion des candidatures spontanées validées auprès de l'ensemble des collectivités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20699"/>
                  </a:ext>
                </a:extLst>
              </a:tr>
              <a:tr h="551116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Assistance technique et réglementaire aux utilisateurs</a:t>
                      </a:r>
                      <a:endParaRPr lang="fr-FR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821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170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C873AA-2706-7241-2CE0-7C07CE313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145" y="1141407"/>
            <a:ext cx="9527077" cy="86142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r-FR" sz="3200" cap="none" dirty="0">
                <a:solidFill>
                  <a:schemeClr val="tx1"/>
                </a:solidFill>
                <a:latin typeface="Segoe UI" panose="020B0502040204020203" pitchFamily="34" charset="0"/>
                <a:ea typeface="Aptos" panose="020B0004020202020204" pitchFamily="34" charset="0"/>
              </a:rPr>
              <a:t>Tout usager peut déposer une candidature spontanée sur la plateforme</a:t>
            </a:r>
            <a:endParaRPr lang="fr-FR" sz="3200" cap="none" dirty="0">
              <a:effectLst/>
              <a:latin typeface="Segoe UI" panose="020B0502040204020203" pitchFamily="34" charset="0"/>
              <a:ea typeface="Aptos" panose="020B0004020202020204" pitchFamily="34" charset="0"/>
            </a:endParaRPr>
          </a:p>
          <a:p>
            <a:endParaRPr lang="en-US" sz="2000" b="0" i="0" kern="1200" cap="all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2B87C3-A220-A48F-FF73-6F1C43843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42" y="95819"/>
            <a:ext cx="9369423" cy="8614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fr-FR" sz="4400" b="1" u="sng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Les candidatures spontanées</a:t>
            </a:r>
            <a:endParaRPr lang="en-US" sz="44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40893F56-B345-7F20-F4BC-5C541ADCD3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932228"/>
              </p:ext>
            </p:extLst>
          </p:nvPr>
        </p:nvGraphicFramePr>
        <p:xfrm>
          <a:off x="295673" y="2092783"/>
          <a:ext cx="9508210" cy="4654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70753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80F3D3F-9DD7-80FB-DC16-A9C07E17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2607"/>
            <a:ext cx="11663680" cy="1400530"/>
          </a:xfrm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i="0" kern="12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II. </a:t>
            </a:r>
            <a:r>
              <a:rPr lang="en-US" sz="4400" b="1" i="0" u="sng" kern="12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Conseil </a:t>
            </a:r>
            <a:r>
              <a:rPr lang="en-US" sz="4400" b="1" i="0" u="sng" kern="1200" dirty="0" err="1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4400" b="1" i="0" u="sng" kern="12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400" b="1" i="0" u="sng" kern="1200" dirty="0" err="1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Évolution</a:t>
            </a:r>
            <a:r>
              <a:rPr lang="en-US" sz="4400" b="1" i="0" u="sng" kern="12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400" b="1" i="0" u="sng" kern="1200" dirty="0" err="1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Professionnelle</a:t>
            </a:r>
            <a:r>
              <a:rPr lang="en-US" sz="4400" b="1" i="0" u="sng" kern="12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(CEP)</a:t>
            </a:r>
            <a:endParaRPr lang="fr-FR" sz="4400" dirty="0">
              <a:solidFill>
                <a:srgbClr val="FFFFFF"/>
              </a:solidFill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2791108-D828-D3E0-E53A-F15C37D44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" y="2286162"/>
            <a:ext cx="11938000" cy="4289231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fr-FR" sz="2600" b="1" u="sng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Une future offre d'accompagnement pour les agents territoriaux de Mayotte</a:t>
            </a:r>
            <a:endParaRPr lang="fr-FR" sz="2600" dirty="0">
              <a:effectLst/>
              <a:latin typeface="Segoe UI" panose="020B0502040204020203" pitchFamily="34" charset="0"/>
              <a:ea typeface="Aptos" panose="020B000402020202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fr-FR" sz="2500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Dans le cadre du développement de ses missions d'accompagnement des ressources humaines, le Centre de Gestion de Mayotte souhaite mettre en place un dispositif de Conseil en Évolution Professionnelle (CEP).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fr-FR" sz="2500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Le CEP est un accompagnement personnalisé qui permet aux agents territoriaux de réfléchir à leur parcours professionnel, d'anticiper les évolutions de carrière et de construire un projet professionnel adapté à leurs aspirations et aux besoins des collectivités.</a:t>
            </a:r>
          </a:p>
          <a:p>
            <a:pPr>
              <a:lnSpc>
                <a:spcPct val="90000"/>
              </a:lnSpc>
            </a:pPr>
            <a:r>
              <a:rPr lang="fr-FR" sz="2500" dirty="0"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Cette démarche s'inscrit dans une volonté de renforcer l'accompagnement des agents tout au long de leur vie professionnelle.</a:t>
            </a:r>
            <a:endParaRPr lang="fr-FR" sz="2500" dirty="0"/>
          </a:p>
        </p:txBody>
      </p:sp>
    </p:spTree>
    <p:extLst>
      <p:ext uri="{BB962C8B-B14F-4D97-AF65-F5344CB8AC3E}">
        <p14:creationId xmlns:p14="http://schemas.microsoft.com/office/powerpoint/2010/main" val="1329721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alpha val="20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92AF42-846A-167C-7D50-F65CE790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fr-FR" sz="44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Quels services pourraient être proposés ?</a:t>
            </a:r>
            <a:endParaRPr lang="fr-FR" sz="4400" dirty="0">
              <a:solidFill>
                <a:schemeClr val="bg1"/>
              </a:solidFill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CDA9BCB-2AA6-A305-4DB6-5072CE68F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93289"/>
              </p:ext>
            </p:extLst>
          </p:nvPr>
        </p:nvGraphicFramePr>
        <p:xfrm>
          <a:off x="4990912" y="1282262"/>
          <a:ext cx="7021184" cy="5465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4635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EFD66-8EDB-309E-837A-0EE8D258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11" y="137948"/>
            <a:ext cx="11866178" cy="882778"/>
          </a:xfrm>
        </p:spPr>
        <p:txBody>
          <a:bodyPr/>
          <a:lstStyle/>
          <a:p>
            <a:pPr algn="ctr"/>
            <a:r>
              <a:rPr lang="fr-FR" sz="4400" b="1" u="sng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Pourquoi mettre en place le CEP à Mayotte ?</a:t>
            </a:r>
            <a:endParaRPr lang="fr-FR" sz="4400" dirty="0">
              <a:solidFill>
                <a:schemeClr val="bg2"/>
              </a:solidFill>
            </a:endParaRP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9618EB19-AE23-48E9-E90B-47E1087C88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695856"/>
              </p:ext>
            </p:extLst>
          </p:nvPr>
        </p:nvGraphicFramePr>
        <p:xfrm>
          <a:off x="162911" y="1153770"/>
          <a:ext cx="1186617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D981FD-0238-DDAE-22A2-E32283257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1070" y="5858815"/>
            <a:ext cx="11678019" cy="861237"/>
          </a:xfrm>
        </p:spPr>
        <p:txBody>
          <a:bodyPr>
            <a:normAutofit fontScale="92500"/>
          </a:bodyPr>
          <a:lstStyle/>
          <a:p>
            <a:r>
              <a:rPr lang="fr-FR" sz="2600" b="1" dirty="0">
                <a:solidFill>
                  <a:schemeClr val="bg2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Le CEP représente ainsi une perspective importante pour le développement de la gestion des ressources humaines territoriales à Mayotte.</a:t>
            </a:r>
            <a:endParaRPr lang="fr-FR" sz="2600" dirty="0">
              <a:solidFill>
                <a:schemeClr val="bg2"/>
              </a:solidFill>
              <a:effectLst/>
              <a:latin typeface="Segoe UI" panose="020B0502040204020203" pitchFamily="34" charset="0"/>
              <a:ea typeface="Aptos" panose="020B00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571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BA51B-CFBF-E856-F129-54ECAB7DE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9" y="1460938"/>
            <a:ext cx="8277193" cy="4118741"/>
          </a:xfrm>
          <a:solidFill>
            <a:schemeClr val="bg2"/>
          </a:solidFill>
        </p:spPr>
        <p:txBody>
          <a:bodyPr/>
          <a:lstStyle/>
          <a:p>
            <a:pPr algn="ctr"/>
            <a:br>
              <a:rPr lang="fr-FR" sz="60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fr-FR" sz="60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fr-FR" sz="6000" b="1" dirty="0">
                <a:latin typeface="Segoe UI" panose="020B0502040204020203" pitchFamily="34" charset="0"/>
                <a:cs typeface="Segoe UI" panose="020B0502040204020203" pitchFamily="34" charset="0"/>
              </a:rPr>
              <a:t>MERCI DE VOTRE ATTENTION</a:t>
            </a:r>
            <a:br>
              <a:rPr lang="fr-FR" sz="60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fr-FR" sz="6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837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110</TotalTime>
  <Words>482</Words>
  <Application>Microsoft Office PowerPoint</Application>
  <PresentationFormat>Grand écran</PresentationFormat>
  <Paragraphs>48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Century Gothic</vt:lpstr>
      <vt:lpstr>Segoe UI</vt:lpstr>
      <vt:lpstr>Symbol</vt:lpstr>
      <vt:lpstr>Wingdings 3</vt:lpstr>
      <vt:lpstr>Ion</vt:lpstr>
      <vt:lpstr>I. Plateforme Emploi Territorial (PET)   II. Conseil en Évolution Professionnelle (CEP)  </vt:lpstr>
      <vt:lpstr>I. Plateforme Emploi Territorial (PET)</vt:lpstr>
      <vt:lpstr> Pour les employeurs </vt:lpstr>
      <vt:lpstr>Notre rôle en tant que gestionnaires de la PET    Le Centre de Gestion assure l'administration et le contrôle de la plateforme : </vt:lpstr>
      <vt:lpstr>Les candidatures spontanées</vt:lpstr>
      <vt:lpstr>II. Conseil en Évolution Professionnelle (CEP)</vt:lpstr>
      <vt:lpstr>Quels services pourraient être proposés ?</vt:lpstr>
      <vt:lpstr>Pourquoi mettre en place le CEP à Mayotte ?</vt:lpstr>
      <vt:lpstr>  MERCI DE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Rachida DHOULI</dc:creator>
  <cp:lastModifiedBy>Rachida DHOULI</cp:lastModifiedBy>
  <cp:revision>2</cp:revision>
  <dcterms:created xsi:type="dcterms:W3CDTF">2026-05-29T09:38:28Z</dcterms:created>
  <dcterms:modified xsi:type="dcterms:W3CDTF">2026-06-03T06:06:32Z</dcterms:modified>
</cp:coreProperties>
</file>